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3" r:id="rId1"/>
    <p:sldMasterId id="2147483664" r:id="rId2"/>
  </p:sldMasterIdLst>
  <p:notesMasterIdLst>
    <p:notesMasterId r:id="rId34"/>
  </p:notesMasterIdLst>
  <p:sldIdLst>
    <p:sldId id="256" r:id="rId3"/>
    <p:sldId id="258" r:id="rId4"/>
    <p:sldId id="289" r:id="rId5"/>
    <p:sldId id="275" r:id="rId6"/>
    <p:sldId id="288" r:id="rId7"/>
    <p:sldId id="290" r:id="rId8"/>
    <p:sldId id="333" r:id="rId9"/>
    <p:sldId id="260" r:id="rId10"/>
    <p:sldId id="261" r:id="rId11"/>
    <p:sldId id="263" r:id="rId12"/>
    <p:sldId id="264" r:id="rId13"/>
    <p:sldId id="265" r:id="rId14"/>
    <p:sldId id="266" r:id="rId15"/>
    <p:sldId id="267" r:id="rId16"/>
    <p:sldId id="281" r:id="rId17"/>
    <p:sldId id="279" r:id="rId18"/>
    <p:sldId id="295" r:id="rId19"/>
    <p:sldId id="268" r:id="rId20"/>
    <p:sldId id="276" r:id="rId21"/>
    <p:sldId id="269" r:id="rId22"/>
    <p:sldId id="293" r:id="rId23"/>
    <p:sldId id="294" r:id="rId24"/>
    <p:sldId id="270" r:id="rId25"/>
    <p:sldId id="271" r:id="rId26"/>
    <p:sldId id="272" r:id="rId27"/>
    <p:sldId id="284" r:id="rId28"/>
    <p:sldId id="285" r:id="rId29"/>
    <p:sldId id="286" r:id="rId30"/>
    <p:sldId id="287" r:id="rId31"/>
    <p:sldId id="291" r:id="rId32"/>
    <p:sldId id="274" r:id="rId33"/>
  </p:sldIdLst>
  <p:sldSz cx="9144000" cy="6858000" type="screen4x3"/>
  <p:notesSz cx="6950075" cy="9236075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3A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395" autoAdjust="0"/>
  </p:normalViewPr>
  <p:slideViewPr>
    <p:cSldViewPr snapToGrid="0">
      <p:cViewPr varScale="1">
        <p:scale>
          <a:sx n="83" d="100"/>
          <a:sy n="83" d="100"/>
        </p:scale>
        <p:origin x="102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1" y="0"/>
            <a:ext cx="3011698" cy="461804"/>
          </a:xfrm>
          <a:prstGeom prst="rect">
            <a:avLst/>
          </a:prstGeom>
          <a:noFill/>
          <a:ln>
            <a:noFill/>
          </a:ln>
        </p:spPr>
        <p:txBody>
          <a:bodyPr lIns="92476" tIns="92476" rIns="92476" bIns="92476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62458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24916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87373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49831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312289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74747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37205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99662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936767" y="0"/>
            <a:ext cx="3011698" cy="461804"/>
          </a:xfrm>
          <a:prstGeom prst="rect">
            <a:avLst/>
          </a:prstGeom>
          <a:noFill/>
          <a:ln>
            <a:noFill/>
          </a:ln>
        </p:spPr>
        <p:txBody>
          <a:bodyPr lIns="92476" tIns="92476" rIns="92476" bIns="92476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62458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24916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87373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49831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312289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74747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37205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99662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65225" y="692150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1" y="8772668"/>
            <a:ext cx="3011698" cy="461804"/>
          </a:xfrm>
          <a:prstGeom prst="rect">
            <a:avLst/>
          </a:prstGeom>
          <a:noFill/>
          <a:ln>
            <a:noFill/>
          </a:ln>
        </p:spPr>
        <p:txBody>
          <a:bodyPr lIns="92476" tIns="92476" rIns="92476" bIns="92476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62458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24916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87373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49831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312289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74747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37205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99662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936767" y="8772668"/>
            <a:ext cx="3011698" cy="461804"/>
          </a:xfrm>
          <a:prstGeom prst="rect">
            <a:avLst/>
          </a:prstGeom>
          <a:noFill/>
          <a:ln>
            <a:noFill/>
          </a:ln>
        </p:spPr>
        <p:txBody>
          <a:bodyPr lIns="92476" tIns="46226" rIns="92476" bIns="46226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Shape 8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59" cy="4156234"/>
          </a:xfrm>
          <a:prstGeom prst="rect">
            <a:avLst/>
          </a:prstGeom>
          <a:noFill/>
          <a:ln>
            <a:noFill/>
          </a:ln>
        </p:spPr>
        <p:txBody>
          <a:bodyPr lIns="92476" tIns="92476" rIns="92476" bIns="92476" anchor="t" anchorCtr="0"/>
          <a:lstStyle>
            <a:lvl1pPr marL="0" marR="0" lvl="0" indent="0" algn="l" rtl="0">
              <a:spcBef>
                <a:spcPts val="12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28650" marR="0" lvl="1" indent="-952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85850" marR="0" lvl="2" indent="-952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43050" marR="0" lvl="3" indent="-952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00250" marR="0" lvl="4" indent="-952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59" cy="4156234"/>
          </a:xfrm>
          <a:prstGeom prst="rect">
            <a:avLst/>
          </a:prstGeom>
          <a:noFill/>
          <a:ln>
            <a:noFill/>
          </a:ln>
        </p:spPr>
        <p:txBody>
          <a:bodyPr lIns="92476" tIns="46226" rIns="92476" bIns="46226" anchor="t" anchorCtr="0">
            <a:noAutofit/>
          </a:bodyPr>
          <a:lstStyle/>
          <a:p>
            <a:pPr>
              <a:spcBef>
                <a:spcPts val="0"/>
              </a:spcBef>
              <a:buSzPct val="25000"/>
            </a:pPr>
            <a:endParaRPr/>
          </a:p>
        </p:txBody>
      </p:sp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3936767" y="8772668"/>
            <a:ext cx="3011698" cy="461804"/>
          </a:xfrm>
          <a:prstGeom prst="rect">
            <a:avLst/>
          </a:prstGeom>
          <a:noFill/>
          <a:ln>
            <a:noFill/>
          </a:ln>
        </p:spPr>
        <p:txBody>
          <a:bodyPr lIns="92476" tIns="46226" rIns="92476" bIns="46226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1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8" name="Shape 288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59" cy="4156234"/>
          </a:xfrm>
          <a:prstGeom prst="rect">
            <a:avLst/>
          </a:prstGeom>
          <a:noFill/>
          <a:ln>
            <a:noFill/>
          </a:ln>
        </p:spPr>
        <p:txBody>
          <a:bodyPr lIns="92476" tIns="46226" rIns="92476" bIns="46226" anchor="t" anchorCtr="0">
            <a:noAutofit/>
          </a:bodyPr>
          <a:lstStyle/>
          <a:p>
            <a:pPr>
              <a:spcBef>
                <a:spcPts val="0"/>
              </a:spcBef>
              <a:buSzPct val="25000"/>
            </a:pPr>
            <a:endParaRPr/>
          </a:p>
        </p:txBody>
      </p:sp>
      <p:sp>
        <p:nvSpPr>
          <p:cNvPr id="289" name="Shape 289"/>
          <p:cNvSpPr txBox="1">
            <a:spLocks noGrp="1"/>
          </p:cNvSpPr>
          <p:nvPr>
            <p:ph type="sldNum" idx="12"/>
          </p:nvPr>
        </p:nvSpPr>
        <p:spPr>
          <a:xfrm>
            <a:off x="3936767" y="8772668"/>
            <a:ext cx="3011698" cy="461804"/>
          </a:xfrm>
          <a:prstGeom prst="rect">
            <a:avLst/>
          </a:prstGeom>
          <a:noFill/>
          <a:ln>
            <a:noFill/>
          </a:ln>
        </p:spPr>
        <p:txBody>
          <a:bodyPr lIns="92476" tIns="46226" rIns="92476" bIns="46226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13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3" name="Shape 303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59" cy="4156234"/>
          </a:xfrm>
          <a:prstGeom prst="rect">
            <a:avLst/>
          </a:prstGeom>
          <a:noFill/>
          <a:ln>
            <a:noFill/>
          </a:ln>
        </p:spPr>
        <p:txBody>
          <a:bodyPr lIns="92476" tIns="46226" rIns="92476" bIns="46226" anchor="t" anchorCtr="0">
            <a:noAutofit/>
          </a:bodyPr>
          <a:lstStyle/>
          <a:p>
            <a:pPr>
              <a:spcBef>
                <a:spcPts val="0"/>
              </a:spcBef>
              <a:buSzPct val="25000"/>
            </a:pPr>
            <a:endParaRPr/>
          </a:p>
        </p:txBody>
      </p:sp>
      <p:sp>
        <p:nvSpPr>
          <p:cNvPr id="304" name="Shape 304"/>
          <p:cNvSpPr txBox="1">
            <a:spLocks noGrp="1"/>
          </p:cNvSpPr>
          <p:nvPr>
            <p:ph type="sldNum" idx="12"/>
          </p:nvPr>
        </p:nvSpPr>
        <p:spPr>
          <a:xfrm>
            <a:off x="3936767" y="8772668"/>
            <a:ext cx="3011698" cy="461804"/>
          </a:xfrm>
          <a:prstGeom prst="rect">
            <a:avLst/>
          </a:prstGeom>
          <a:noFill/>
          <a:ln>
            <a:noFill/>
          </a:ln>
        </p:spPr>
        <p:txBody>
          <a:bodyPr lIns="92476" tIns="46226" rIns="92476" bIns="46226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14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16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69187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59" cy="4156234"/>
          </a:xfrm>
          <a:prstGeom prst="rect">
            <a:avLst/>
          </a:prstGeom>
        </p:spPr>
        <p:txBody>
          <a:bodyPr lIns="92476" tIns="92476" rIns="92476" bIns="92476" anchor="t" anchorCtr="0">
            <a:noAutofit/>
          </a:bodyPr>
          <a:lstStyle/>
          <a:p>
            <a:pPr>
              <a:spcBef>
                <a:spcPts val="0"/>
              </a:spcBef>
            </a:pPr>
            <a:endParaRPr/>
          </a:p>
        </p:txBody>
      </p:sp>
      <p:sp>
        <p:nvSpPr>
          <p:cNvPr id="322" name="Shape 322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19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32356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59" cy="4156234"/>
          </a:xfrm>
          <a:prstGeom prst="rect">
            <a:avLst/>
          </a:prstGeom>
        </p:spPr>
        <p:txBody>
          <a:bodyPr lIns="92476" tIns="92476" rIns="92476" bIns="92476" anchor="t" anchorCtr="0">
            <a:noAutofit/>
          </a:bodyPr>
          <a:lstStyle/>
          <a:p>
            <a:pPr>
              <a:spcBef>
                <a:spcPts val="0"/>
              </a:spcBef>
            </a:pPr>
            <a:endParaRPr dirty="0"/>
          </a:p>
        </p:txBody>
      </p:sp>
      <p:sp>
        <p:nvSpPr>
          <p:cNvPr id="354" name="Shape 354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59" cy="4156234"/>
          </a:xfrm>
          <a:prstGeom prst="rect">
            <a:avLst/>
          </a:prstGeom>
        </p:spPr>
        <p:txBody>
          <a:bodyPr lIns="92476" tIns="92476" rIns="92476" bIns="92476" anchor="t" anchorCtr="0">
            <a:noAutofit/>
          </a:bodyPr>
          <a:lstStyle/>
          <a:p>
            <a:pPr>
              <a:spcBef>
                <a:spcPts val="0"/>
              </a:spcBef>
            </a:pPr>
            <a:endParaRPr dirty="0"/>
          </a:p>
        </p:txBody>
      </p:sp>
      <p:sp>
        <p:nvSpPr>
          <p:cNvPr id="354" name="Shape 354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202940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59" cy="4156234"/>
          </a:xfrm>
          <a:prstGeom prst="rect">
            <a:avLst/>
          </a:prstGeom>
        </p:spPr>
        <p:txBody>
          <a:bodyPr lIns="92476" tIns="92476" rIns="92476" bIns="92476" anchor="t" anchorCtr="0">
            <a:noAutofit/>
          </a:bodyPr>
          <a:lstStyle/>
          <a:p>
            <a:pPr>
              <a:spcBef>
                <a:spcPts val="0"/>
              </a:spcBef>
            </a:pPr>
            <a:endParaRPr dirty="0"/>
          </a:p>
        </p:txBody>
      </p:sp>
      <p:sp>
        <p:nvSpPr>
          <p:cNvPr id="354" name="Shape 354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075118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59" cy="4156234"/>
          </a:xfrm>
          <a:prstGeom prst="rect">
            <a:avLst/>
          </a:prstGeom>
        </p:spPr>
        <p:txBody>
          <a:bodyPr lIns="92476" tIns="92476" rIns="92476" bIns="92476" anchor="t" anchorCtr="0">
            <a:noAutofit/>
          </a:bodyPr>
          <a:lstStyle/>
          <a:p>
            <a:pPr>
              <a:spcBef>
                <a:spcPts val="0"/>
              </a:spcBef>
            </a:pPr>
            <a:endParaRPr/>
          </a:p>
        </p:txBody>
      </p:sp>
      <p:sp>
        <p:nvSpPr>
          <p:cNvPr id="369" name="Shape 369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59" cy="4156234"/>
          </a:xfrm>
          <a:prstGeom prst="rect">
            <a:avLst/>
          </a:prstGeom>
        </p:spPr>
        <p:txBody>
          <a:bodyPr lIns="92476" tIns="92476" rIns="92476" bIns="92476" anchor="t" anchorCtr="0">
            <a:noAutofit/>
          </a:bodyPr>
          <a:lstStyle/>
          <a:p>
            <a:pPr>
              <a:spcBef>
                <a:spcPts val="0"/>
              </a:spcBef>
            </a:pPr>
            <a:endParaRPr/>
          </a:p>
        </p:txBody>
      </p:sp>
      <p:sp>
        <p:nvSpPr>
          <p:cNvPr id="384" name="Shape 384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59" cy="4156234"/>
          </a:xfrm>
          <a:prstGeom prst="rect">
            <a:avLst/>
          </a:prstGeom>
          <a:noFill/>
          <a:ln>
            <a:noFill/>
          </a:ln>
        </p:spPr>
        <p:txBody>
          <a:bodyPr lIns="92476" tIns="46226" rIns="92476" bIns="46226" anchor="t" anchorCtr="0">
            <a:noAutofit/>
          </a:bodyPr>
          <a:lstStyle/>
          <a:p>
            <a:pPr>
              <a:spcBef>
                <a:spcPts val="0"/>
              </a:spcBef>
              <a:buSzPct val="25000"/>
            </a:pPr>
            <a:endParaRPr dirty="0"/>
          </a:p>
        </p:txBody>
      </p:sp>
      <p:sp>
        <p:nvSpPr>
          <p:cNvPr id="144" name="Shape 144"/>
          <p:cNvSpPr txBox="1">
            <a:spLocks noGrp="1"/>
          </p:cNvSpPr>
          <p:nvPr>
            <p:ph type="sldNum" idx="12"/>
          </p:nvPr>
        </p:nvSpPr>
        <p:spPr>
          <a:xfrm>
            <a:off x="3936767" y="8772668"/>
            <a:ext cx="3011698" cy="461804"/>
          </a:xfrm>
          <a:prstGeom prst="rect">
            <a:avLst/>
          </a:prstGeom>
          <a:noFill/>
          <a:ln>
            <a:noFill/>
          </a:ln>
        </p:spPr>
        <p:txBody>
          <a:bodyPr lIns="92476" tIns="46226" rIns="92476" bIns="46226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2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59" cy="4156234"/>
          </a:xfrm>
          <a:prstGeom prst="rect">
            <a:avLst/>
          </a:prstGeom>
        </p:spPr>
        <p:txBody>
          <a:bodyPr lIns="92476" tIns="92476" rIns="92476" bIns="92476" anchor="t" anchorCtr="0">
            <a:noAutofit/>
          </a:bodyPr>
          <a:lstStyle/>
          <a:p>
            <a:pPr>
              <a:spcBef>
                <a:spcPts val="0"/>
              </a:spcBef>
            </a:pPr>
            <a:endParaRPr/>
          </a:p>
        </p:txBody>
      </p:sp>
      <p:sp>
        <p:nvSpPr>
          <p:cNvPr id="399" name="Shape 399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59" cy="4156234"/>
          </a:xfrm>
          <a:prstGeom prst="rect">
            <a:avLst/>
          </a:prstGeom>
        </p:spPr>
        <p:txBody>
          <a:bodyPr lIns="92476" tIns="92476" rIns="92476" bIns="92476" anchor="t" anchorCtr="0">
            <a:noAutofit/>
          </a:bodyPr>
          <a:lstStyle/>
          <a:p>
            <a:pPr>
              <a:spcBef>
                <a:spcPts val="0"/>
              </a:spcBef>
            </a:pPr>
            <a:endParaRPr/>
          </a:p>
        </p:txBody>
      </p:sp>
      <p:sp>
        <p:nvSpPr>
          <p:cNvPr id="399" name="Shape 399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452347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59" cy="4156234"/>
          </a:xfrm>
          <a:prstGeom prst="rect">
            <a:avLst/>
          </a:prstGeom>
        </p:spPr>
        <p:txBody>
          <a:bodyPr lIns="92476" tIns="92476" rIns="92476" bIns="92476" anchor="t" anchorCtr="0">
            <a:noAutofit/>
          </a:bodyPr>
          <a:lstStyle/>
          <a:p>
            <a:pPr>
              <a:spcBef>
                <a:spcPts val="0"/>
              </a:spcBef>
            </a:pPr>
            <a:endParaRPr/>
          </a:p>
        </p:txBody>
      </p:sp>
      <p:sp>
        <p:nvSpPr>
          <p:cNvPr id="399" name="Shape 399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40752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59" cy="4156234"/>
          </a:xfrm>
          <a:prstGeom prst="rect">
            <a:avLst/>
          </a:prstGeom>
        </p:spPr>
        <p:txBody>
          <a:bodyPr lIns="92476" tIns="92476" rIns="92476" bIns="92476" anchor="t" anchorCtr="0">
            <a:noAutofit/>
          </a:bodyPr>
          <a:lstStyle/>
          <a:p>
            <a:pPr>
              <a:spcBef>
                <a:spcPts val="0"/>
              </a:spcBef>
            </a:pPr>
            <a:endParaRPr/>
          </a:p>
        </p:txBody>
      </p:sp>
      <p:sp>
        <p:nvSpPr>
          <p:cNvPr id="399" name="Shape 399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195997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59" cy="4156234"/>
          </a:xfrm>
          <a:prstGeom prst="rect">
            <a:avLst/>
          </a:prstGeom>
        </p:spPr>
        <p:txBody>
          <a:bodyPr lIns="92476" tIns="92476" rIns="92476" bIns="92476" anchor="t" anchorCtr="0">
            <a:noAutofit/>
          </a:bodyPr>
          <a:lstStyle/>
          <a:p>
            <a:pPr>
              <a:spcBef>
                <a:spcPts val="0"/>
              </a:spcBef>
            </a:pPr>
            <a:endParaRPr/>
          </a:p>
        </p:txBody>
      </p:sp>
      <p:sp>
        <p:nvSpPr>
          <p:cNvPr id="399" name="Shape 399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543722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59" cy="4156234"/>
          </a:xfrm>
          <a:prstGeom prst="rect">
            <a:avLst/>
          </a:prstGeom>
        </p:spPr>
        <p:txBody>
          <a:bodyPr lIns="92476" tIns="92476" rIns="92476" bIns="92476" anchor="t" anchorCtr="0">
            <a:noAutofit/>
          </a:bodyPr>
          <a:lstStyle/>
          <a:p>
            <a:pPr>
              <a:spcBef>
                <a:spcPts val="0"/>
              </a:spcBef>
            </a:pPr>
            <a:endParaRPr/>
          </a:p>
        </p:txBody>
      </p:sp>
      <p:sp>
        <p:nvSpPr>
          <p:cNvPr id="399" name="Shape 399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953650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28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29" name="Shape 429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59" cy="4156234"/>
          </a:xfrm>
          <a:prstGeom prst="rect">
            <a:avLst/>
          </a:prstGeom>
          <a:noFill/>
          <a:ln>
            <a:noFill/>
          </a:ln>
        </p:spPr>
        <p:txBody>
          <a:bodyPr lIns="92476" tIns="46226" rIns="92476" bIns="46226" anchor="t" anchorCtr="0">
            <a:noAutofit/>
          </a:bodyPr>
          <a:lstStyle/>
          <a:p>
            <a:pPr>
              <a:spcBef>
                <a:spcPts val="0"/>
              </a:spcBef>
              <a:buSzPct val="25000"/>
            </a:pPr>
            <a:endParaRPr/>
          </a:p>
        </p:txBody>
      </p:sp>
      <p:sp>
        <p:nvSpPr>
          <p:cNvPr id="430" name="Shape 430"/>
          <p:cNvSpPr txBox="1">
            <a:spLocks noGrp="1"/>
          </p:cNvSpPr>
          <p:nvPr>
            <p:ph type="sldNum" idx="12"/>
          </p:nvPr>
        </p:nvSpPr>
        <p:spPr>
          <a:xfrm>
            <a:off x="3936767" y="8772668"/>
            <a:ext cx="3011698" cy="461804"/>
          </a:xfrm>
          <a:prstGeom prst="rect">
            <a:avLst/>
          </a:prstGeom>
          <a:noFill/>
          <a:ln>
            <a:noFill/>
          </a:ln>
        </p:spPr>
        <p:txBody>
          <a:bodyPr lIns="92476" tIns="46226" rIns="92476" bIns="46226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31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3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6" tIns="46226" rIns="92476" bIns="46226" anchor="t" anchorCtr="0">
            <a:noAutofit/>
          </a:bodyPr>
          <a:lstStyle/>
          <a:p>
            <a:pPr>
              <a:spcBef>
                <a:spcPts val="0"/>
              </a:spcBef>
              <a:buSzPts val="1600"/>
            </a:pPr>
            <a:endParaRPr dirty="0"/>
          </a:p>
        </p:txBody>
      </p:sp>
      <p:sp>
        <p:nvSpPr>
          <p:cNvPr id="190" name="Google Shape;190;p3:notes"/>
          <p:cNvSpPr txBox="1">
            <a:spLocks noGrp="1"/>
          </p:cNvSpPr>
          <p:nvPr>
            <p:ph type="sldNum" idx="12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6" tIns="46226" rIns="92476" bIns="46226" anchor="b" anchorCtr="0">
            <a:noAutofit/>
          </a:bodyPr>
          <a:lstStyle/>
          <a:p>
            <a:pPr algn="r" defTabSz="924916">
              <a:buClr>
                <a:srgbClr val="000000"/>
              </a:buClr>
              <a:defRPr/>
            </a:pPr>
            <a:fld id="{00000000-1234-1234-1234-123412341234}" type="slidenum">
              <a:rPr lang="en-US"/>
              <a:pPr algn="r" defTabSz="924916">
                <a:buClr>
                  <a:srgbClr val="000000"/>
                </a:buClr>
                <a:defRPr/>
              </a:pPr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54628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>
                <a:solidFill>
                  <a:srgbClr val="FF0000"/>
                </a:solidFill>
              </a:rPr>
              <a:t>Consider participant in a CBS mentoring program called Mentor Collective! You should have received</a:t>
            </a:r>
            <a:r>
              <a:rPr lang="en-US" b="0" baseline="0" dirty="0">
                <a:solidFill>
                  <a:srgbClr val="FF0000"/>
                </a:solidFill>
              </a:rPr>
              <a:t> an email during the week of July 15</a:t>
            </a:r>
            <a:r>
              <a:rPr lang="en-US" b="0" baseline="30000" dirty="0">
                <a:solidFill>
                  <a:srgbClr val="FF0000"/>
                </a:solidFill>
              </a:rPr>
              <a:t>th</a:t>
            </a:r>
            <a:r>
              <a:rPr lang="en-US" b="0" baseline="0" dirty="0">
                <a:solidFill>
                  <a:srgbClr val="FF0000"/>
                </a:solidFill>
              </a:rPr>
              <a:t> with details about how to participate. Please follow those instructions to get involved. (share more information about the benefits of participating in a mentoring program)</a:t>
            </a:r>
            <a:endParaRPr lang="en-US" b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7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16297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59" cy="4156234"/>
          </a:xfrm>
          <a:prstGeom prst="rect">
            <a:avLst/>
          </a:prstGeom>
          <a:noFill/>
          <a:ln>
            <a:noFill/>
          </a:ln>
        </p:spPr>
        <p:txBody>
          <a:bodyPr lIns="92476" tIns="46226" rIns="92476" bIns="46226" anchor="t" anchorCtr="0">
            <a:noAutofit/>
          </a:bodyPr>
          <a:lstStyle/>
          <a:p>
            <a:pPr>
              <a:spcBef>
                <a:spcPts val="0"/>
              </a:spcBef>
              <a:buSzPct val="25000"/>
            </a:pPr>
            <a:r>
              <a:rPr lang="en-US" dirty="0"/>
              <a:t>1QCRT: When choosing General Education electives, remember that CBS major courses satisfy the Science and Engineering (SE) Topical Breadth requirement, as well as the following Core Literacies: Oral Skills (OL), Visual Literacy (VL), Quantitative Literacy (QL), and Scientific Literacy (SL).</a:t>
            </a:r>
            <a:endParaRPr dirty="0"/>
          </a:p>
        </p:txBody>
      </p:sp>
      <p:sp>
        <p:nvSpPr>
          <p:cNvPr id="193" name="Shape 193"/>
          <p:cNvSpPr txBox="1">
            <a:spLocks noGrp="1"/>
          </p:cNvSpPr>
          <p:nvPr>
            <p:ph type="sldNum" idx="12"/>
          </p:nvPr>
        </p:nvSpPr>
        <p:spPr>
          <a:xfrm>
            <a:off x="3936767" y="8772668"/>
            <a:ext cx="3011698" cy="461804"/>
          </a:xfrm>
          <a:prstGeom prst="rect">
            <a:avLst/>
          </a:prstGeom>
          <a:noFill/>
          <a:ln>
            <a:noFill/>
          </a:ln>
        </p:spPr>
        <p:txBody>
          <a:bodyPr lIns="92476" tIns="46226" rIns="92476" bIns="46226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8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0" name="Shape 220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59" cy="4156234"/>
          </a:xfrm>
          <a:prstGeom prst="rect">
            <a:avLst/>
          </a:prstGeom>
          <a:noFill/>
          <a:ln>
            <a:noFill/>
          </a:ln>
        </p:spPr>
        <p:txBody>
          <a:bodyPr lIns="92476" tIns="46226" rIns="92476" bIns="46226" anchor="t" anchorCtr="0">
            <a:noAutofit/>
          </a:bodyPr>
          <a:lstStyle/>
          <a:p>
            <a:pPr>
              <a:spcBef>
                <a:spcPts val="0"/>
              </a:spcBef>
              <a:buSzPct val="25000"/>
            </a:pPr>
            <a:endParaRPr/>
          </a:p>
        </p:txBody>
      </p:sp>
      <p:sp>
        <p:nvSpPr>
          <p:cNvPr id="221" name="Shape 221"/>
          <p:cNvSpPr txBox="1">
            <a:spLocks noGrp="1"/>
          </p:cNvSpPr>
          <p:nvPr>
            <p:ph type="sldNum" idx="12"/>
          </p:nvPr>
        </p:nvSpPr>
        <p:spPr>
          <a:xfrm>
            <a:off x="3936767" y="8772668"/>
            <a:ext cx="3011698" cy="461804"/>
          </a:xfrm>
          <a:prstGeom prst="rect">
            <a:avLst/>
          </a:prstGeom>
          <a:noFill/>
          <a:ln>
            <a:noFill/>
          </a:ln>
        </p:spPr>
        <p:txBody>
          <a:bodyPr lIns="92476" tIns="46226" rIns="92476" bIns="46226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9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59" cy="4156234"/>
          </a:xfrm>
          <a:prstGeom prst="rect">
            <a:avLst/>
          </a:prstGeom>
          <a:noFill/>
          <a:ln>
            <a:noFill/>
          </a:ln>
        </p:spPr>
        <p:txBody>
          <a:bodyPr lIns="92476" tIns="46226" rIns="92476" bIns="46226" anchor="t" anchorCtr="0">
            <a:noAutofit/>
          </a:bodyPr>
          <a:lstStyle/>
          <a:p>
            <a:pPr>
              <a:spcBef>
                <a:spcPts val="0"/>
              </a:spcBef>
              <a:buSzPct val="25000"/>
            </a:pPr>
            <a:endParaRPr dirty="0"/>
          </a:p>
        </p:txBody>
      </p:sp>
      <p:sp>
        <p:nvSpPr>
          <p:cNvPr id="247" name="Shape 247"/>
          <p:cNvSpPr txBox="1">
            <a:spLocks noGrp="1"/>
          </p:cNvSpPr>
          <p:nvPr>
            <p:ph type="sldNum" idx="12"/>
          </p:nvPr>
        </p:nvSpPr>
        <p:spPr>
          <a:xfrm>
            <a:off x="3936767" y="8772668"/>
            <a:ext cx="3011698" cy="461804"/>
          </a:xfrm>
          <a:prstGeom prst="rect">
            <a:avLst/>
          </a:prstGeom>
          <a:noFill/>
          <a:ln>
            <a:noFill/>
          </a:ln>
        </p:spPr>
        <p:txBody>
          <a:bodyPr lIns="92476" tIns="46226" rIns="92476" bIns="46226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10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3" name="Shape 273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59" cy="4156234"/>
          </a:xfrm>
          <a:prstGeom prst="rect">
            <a:avLst/>
          </a:prstGeom>
          <a:noFill/>
          <a:ln>
            <a:noFill/>
          </a:ln>
        </p:spPr>
        <p:txBody>
          <a:bodyPr lIns="92476" tIns="46226" rIns="92476" bIns="46226" anchor="t" anchorCtr="0">
            <a:noAutofit/>
          </a:bodyPr>
          <a:lstStyle/>
          <a:p>
            <a:pPr>
              <a:spcBef>
                <a:spcPts val="0"/>
              </a:spcBef>
              <a:buSzPct val="25000"/>
            </a:pPr>
            <a:r>
              <a:rPr lang="en-US" dirty="0"/>
              <a:t>Pre-</a:t>
            </a:r>
            <a:r>
              <a:rPr lang="en-US" dirty="0" err="1"/>
              <a:t>reqs</a:t>
            </a:r>
            <a:r>
              <a:rPr lang="en-US" dirty="0"/>
              <a:t>—Schedule Builder will check</a:t>
            </a:r>
          </a:p>
          <a:p>
            <a:pPr>
              <a:spcBef>
                <a:spcPts val="0"/>
              </a:spcBef>
              <a:buSzPct val="25000"/>
            </a:pPr>
            <a:r>
              <a:rPr lang="en-US" dirty="0"/>
              <a:t>Writing Experience GEs—Only after ELWR</a:t>
            </a:r>
            <a:endParaRPr dirty="0"/>
          </a:p>
        </p:txBody>
      </p:sp>
      <p:sp>
        <p:nvSpPr>
          <p:cNvPr id="274" name="Shape 274"/>
          <p:cNvSpPr txBox="1">
            <a:spLocks noGrp="1"/>
          </p:cNvSpPr>
          <p:nvPr>
            <p:ph type="sldNum" idx="12"/>
          </p:nvPr>
        </p:nvSpPr>
        <p:spPr>
          <a:xfrm>
            <a:off x="3936767" y="8772668"/>
            <a:ext cx="3011698" cy="461804"/>
          </a:xfrm>
          <a:prstGeom prst="rect">
            <a:avLst/>
          </a:prstGeom>
          <a:noFill/>
          <a:ln>
            <a:noFill/>
          </a:ln>
        </p:spPr>
        <p:txBody>
          <a:bodyPr lIns="92476" tIns="46226" rIns="92476" bIns="46226" anchor="b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11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Shape 281"/>
          <p:cNvSpPr txBox="1">
            <a:spLocks noGrp="1"/>
          </p:cNvSpPr>
          <p:nvPr>
            <p:ph type="sldNum" idx="12"/>
          </p:nvPr>
        </p:nvSpPr>
        <p:spPr>
          <a:xfrm>
            <a:off x="3936767" y="8772668"/>
            <a:ext cx="3011699" cy="461804"/>
          </a:xfrm>
          <a:prstGeom prst="rect">
            <a:avLst/>
          </a:prstGeom>
        </p:spPr>
        <p:txBody>
          <a:bodyPr lIns="92476" tIns="46226" rIns="92476" bIns="46226" anchor="b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ct val="25000"/>
              </a:pPr>
              <a:t>12</a:t>
            </a:fld>
            <a:endParaRPr lang="en-US"/>
          </a:p>
        </p:txBody>
      </p:sp>
      <p:sp>
        <p:nvSpPr>
          <p:cNvPr id="282" name="Shape 282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lIns="92476" tIns="92476" rIns="92476" bIns="92476" anchor="t" anchorCtr="0">
            <a:noAutofit/>
          </a:bodyPr>
          <a:lstStyle/>
          <a:p>
            <a:pPr marL="231229">
              <a:spcBef>
                <a:spcPts val="0"/>
              </a:spcBef>
              <a:buClr>
                <a:schemeClr val="accent1"/>
              </a:buClr>
            </a:pPr>
            <a:endParaRPr lang="en-US" sz="2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, Alt.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ctrTitle"/>
          </p:nvPr>
        </p:nvSpPr>
        <p:spPr>
          <a:xfrm>
            <a:off x="685800" y="1143000"/>
            <a:ext cx="7543800" cy="99072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Font typeface="Cambria"/>
              <a:buNone/>
              <a:defRPr sz="6600" b="0" i="0" u="none" strike="noStrike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61759" cy="76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1200"/>
              </a:spcBef>
              <a:buClr>
                <a:schemeClr val="accent1"/>
              </a:buClr>
              <a:buFont typeface="Arial"/>
              <a:buNone/>
              <a:defRPr sz="2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600"/>
              </a:spcBef>
              <a:buClr>
                <a:schemeClr val="accent2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600"/>
              </a:spcBef>
              <a:buClr>
                <a:schemeClr val="accent3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600"/>
              </a:spcBef>
              <a:buClr>
                <a:schemeClr val="accent4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600"/>
              </a:spcBef>
              <a:buClr>
                <a:schemeClr val="accent5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600"/>
              </a:spcBef>
              <a:buClr>
                <a:schemeClr val="accent1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600"/>
              </a:spcBef>
              <a:buClr>
                <a:schemeClr val="accent2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600"/>
              </a:spcBef>
              <a:buClr>
                <a:schemeClr val="accent3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dt" idx="10"/>
          </p:nvPr>
        </p:nvSpPr>
        <p:spPr>
          <a:xfrm rot="-5400000">
            <a:off x="7551350" y="1645919"/>
            <a:ext cx="2438399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ftr" idx="11"/>
          </p:nvPr>
        </p:nvSpPr>
        <p:spPr>
          <a:xfrm rot="-5400000">
            <a:off x="7586909" y="4048759"/>
            <a:ext cx="2367281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Shape 22"/>
          <p:cNvSpPr>
            <a:spLocks noGrp="1"/>
          </p:cNvSpPr>
          <p:nvPr>
            <p:ph type="sldNum" idx="12"/>
          </p:nvPr>
        </p:nvSpPr>
        <p:spPr>
          <a:xfrm>
            <a:off x="8531788" y="5648960"/>
            <a:ext cx="548639" cy="396240"/>
          </a:xfrm>
          <a:prstGeom prst="bracketPair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685800" y="2133600"/>
            <a:ext cx="7543800" cy="990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1200"/>
              </a:spcBef>
              <a:buClr>
                <a:schemeClr val="accent1"/>
              </a:buClr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411480" marR="0" lvl="1" indent="-5080" algn="l" rtl="0">
              <a:spcBef>
                <a:spcPts val="1200"/>
              </a:spcBef>
              <a:buClr>
                <a:schemeClr val="accent1"/>
              </a:buClr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777240" marR="0" lvl="2" indent="-2540" algn="l" rtl="0">
              <a:spcBef>
                <a:spcPts val="600"/>
              </a:spcBef>
              <a:buClr>
                <a:schemeClr val="accent2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51560" marR="0" lvl="3" indent="-10160" algn="l" rtl="0">
              <a:spcBef>
                <a:spcPts val="600"/>
              </a:spcBef>
              <a:buClr>
                <a:schemeClr val="accent3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25880" marR="0" lvl="4" indent="-5080" algn="l" rtl="0">
              <a:spcBef>
                <a:spcPts val="600"/>
              </a:spcBef>
              <a:buClr>
                <a:schemeClr val="accent4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73163" marR="0" lvl="5" indent="-93662" algn="l" rtl="0">
              <a:spcBef>
                <a:spcPts val="600"/>
              </a:spcBef>
              <a:buClr>
                <a:schemeClr val="accent5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354138" marR="0" lvl="6" indent="-96837" algn="l" rtl="0"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544638" marR="0" lvl="7" indent="-96837" algn="l" rtl="0">
              <a:spcBef>
                <a:spcPts val="600"/>
              </a:spcBef>
              <a:buClr>
                <a:schemeClr val="accent2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717675" marR="0" lvl="8" indent="-104775" algn="l" rtl="0">
              <a:spcBef>
                <a:spcPts val="600"/>
              </a:spcBef>
              <a:buClr>
                <a:schemeClr val="accent3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3"/>
          </p:nvPr>
        </p:nvSpPr>
        <p:spPr>
          <a:xfrm>
            <a:off x="1371600" y="5715000"/>
            <a:ext cx="6476999" cy="76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2000" b="0" i="0" u="none" strike="noStrike" cap="none">
                <a:solidFill>
                  <a:srgbClr val="8E8D8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11480" marR="0" lvl="1" indent="-5080" algn="l" rtl="0">
              <a:spcBef>
                <a:spcPts val="1200"/>
              </a:spcBef>
              <a:buClr>
                <a:schemeClr val="accent1"/>
              </a:buClr>
              <a:buFont typeface="Arial"/>
              <a:buNone/>
              <a:defRPr sz="2200" b="0" i="0" u="none" strike="noStrike" cap="none">
                <a:solidFill>
                  <a:srgbClr val="8E8D8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777240" marR="0" lvl="2" indent="-2540" algn="l" rtl="0">
              <a:spcBef>
                <a:spcPts val="600"/>
              </a:spcBef>
              <a:buClr>
                <a:schemeClr val="accent2"/>
              </a:buClr>
              <a:buFont typeface="Arial"/>
              <a:buNone/>
              <a:defRPr sz="2000" b="0" i="0" u="none" strike="noStrike" cap="none">
                <a:solidFill>
                  <a:srgbClr val="8E8D8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51560" marR="0" lvl="3" indent="-10160" algn="l" rtl="0">
              <a:spcBef>
                <a:spcPts val="600"/>
              </a:spcBef>
              <a:buClr>
                <a:schemeClr val="accent3"/>
              </a:buClr>
              <a:buFont typeface="Arial"/>
              <a:buNone/>
              <a:defRPr sz="1800" b="0" i="0" u="none" strike="noStrike" cap="none">
                <a:solidFill>
                  <a:srgbClr val="8E8D8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25880" marR="0" lvl="4" indent="-5080" algn="l" rtl="0">
              <a:spcBef>
                <a:spcPts val="600"/>
              </a:spcBef>
              <a:buClr>
                <a:schemeClr val="accent4"/>
              </a:buClr>
              <a:buFont typeface="Arial"/>
              <a:buNone/>
              <a:defRPr sz="1600" b="0" i="0" u="none" strike="noStrike" cap="none">
                <a:solidFill>
                  <a:srgbClr val="8E8D8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73163" marR="0" lvl="5" indent="-93662" algn="l" rtl="0">
              <a:spcBef>
                <a:spcPts val="600"/>
              </a:spcBef>
              <a:buClr>
                <a:schemeClr val="accent5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354138" marR="0" lvl="6" indent="-96837" algn="l" rtl="0"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544638" marR="0" lvl="7" indent="-96837" algn="l" rtl="0">
              <a:spcBef>
                <a:spcPts val="600"/>
              </a:spcBef>
              <a:buClr>
                <a:schemeClr val="accent2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717675" marR="0" lvl="8" indent="-104775" algn="l" rtl="0">
              <a:spcBef>
                <a:spcPts val="600"/>
              </a:spcBef>
              <a:buClr>
                <a:schemeClr val="accent3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>
            <a:spLocks noGrp="1"/>
          </p:cNvSpPr>
          <p:nvPr>
            <p:ph type="pic" idx="4"/>
          </p:nvPr>
        </p:nvSpPr>
        <p:spPr>
          <a:xfrm>
            <a:off x="3311525" y="4721225"/>
            <a:ext cx="2530475" cy="876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1588" marR="0" lvl="0" indent="-1588" algn="ctr" rtl="0">
              <a:spcBef>
                <a:spcPts val="1200"/>
              </a:spcBef>
              <a:buClr>
                <a:schemeClr val="accent1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85750" marR="0" lvl="1" indent="-44450" algn="l" rtl="0">
              <a:spcBef>
                <a:spcPts val="1200"/>
              </a:spcBef>
              <a:buClr>
                <a:schemeClr val="accent1"/>
              </a:buClr>
              <a:buSzPct val="1000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22300" marR="0" lvl="2" indent="-63500" algn="l" rtl="0">
              <a:spcBef>
                <a:spcPts val="600"/>
              </a:spcBef>
              <a:buClr>
                <a:schemeClr val="accent2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93750" marR="0" lvl="3" indent="-69850" algn="l" rtl="0">
              <a:spcBef>
                <a:spcPts val="600"/>
              </a:spcBef>
              <a:buClr>
                <a:schemeClr val="accent3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92188" marR="0" lvl="4" indent="-90487" algn="l" rtl="0">
              <a:spcBef>
                <a:spcPts val="600"/>
              </a:spcBef>
              <a:buClr>
                <a:schemeClr val="accent4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73163" marR="0" lvl="5" indent="-93662" algn="l" rtl="0">
              <a:spcBef>
                <a:spcPts val="600"/>
              </a:spcBef>
              <a:buClr>
                <a:schemeClr val="accent5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354138" marR="0" lvl="6" indent="-96837" algn="l" rtl="0"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544638" marR="0" lvl="7" indent="-96837" algn="l" rtl="0">
              <a:spcBef>
                <a:spcPts val="600"/>
              </a:spcBef>
              <a:buClr>
                <a:schemeClr val="accent2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717675" marR="0" lvl="8" indent="-104775" algn="l" rtl="0">
              <a:spcBef>
                <a:spcPts val="600"/>
              </a:spcBef>
              <a:buClr>
                <a:schemeClr val="accent3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7619999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Font typeface="Cambria"/>
              <a:buNone/>
              <a:defRPr sz="4000" b="0" i="0" u="none" strike="noStrike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dt" idx="10"/>
          </p:nvPr>
        </p:nvSpPr>
        <p:spPr>
          <a:xfrm rot="-5400000">
            <a:off x="7551350" y="1645919"/>
            <a:ext cx="2438399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ftr" idx="11"/>
          </p:nvPr>
        </p:nvSpPr>
        <p:spPr>
          <a:xfrm rot="-5400000">
            <a:off x="7586909" y="4048759"/>
            <a:ext cx="2367281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sldNum" idx="12"/>
          </p:nvPr>
        </p:nvSpPr>
        <p:spPr>
          <a:xfrm>
            <a:off x="8531788" y="5648960"/>
            <a:ext cx="548639" cy="396240"/>
          </a:xfrm>
          <a:prstGeom prst="bracketPair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xfrm>
            <a:off x="304801" y="5495544"/>
            <a:ext cx="7772400" cy="5943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buClr>
                <a:schemeClr val="dk2"/>
              </a:buClr>
              <a:buFont typeface="Cambria"/>
              <a:buNone/>
              <a:defRPr sz="2200" b="1" i="0" u="none" strike="noStrike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304798" y="6096000"/>
            <a:ext cx="7772400" cy="609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1200"/>
              </a:spcBef>
              <a:buClr>
                <a:schemeClr val="accent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1200"/>
              </a:spcBef>
              <a:buClr>
                <a:schemeClr val="accent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600"/>
              </a:spcBef>
              <a:buClr>
                <a:schemeClr val="accent2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600"/>
              </a:spcBef>
              <a:buClr>
                <a:schemeClr val="accent3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600"/>
              </a:spcBef>
              <a:buClr>
                <a:schemeClr val="accent4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600"/>
              </a:spcBef>
              <a:buClr>
                <a:schemeClr val="accent5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600"/>
              </a:spcBef>
              <a:buClr>
                <a:schemeClr val="accent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600"/>
              </a:spcBef>
              <a:buClr>
                <a:schemeClr val="accent2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600"/>
              </a:spcBef>
              <a:buClr>
                <a:schemeClr val="accent3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dt" idx="10"/>
          </p:nvPr>
        </p:nvSpPr>
        <p:spPr>
          <a:xfrm rot="-5400000">
            <a:off x="7551350" y="1645919"/>
            <a:ext cx="2438399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ftr" idx="11"/>
          </p:nvPr>
        </p:nvSpPr>
        <p:spPr>
          <a:xfrm rot="-5400000">
            <a:off x="7586909" y="4048759"/>
            <a:ext cx="2367281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Shape 95"/>
          <p:cNvSpPr>
            <a:spLocks noGrp="1"/>
          </p:cNvSpPr>
          <p:nvPr>
            <p:ph type="sldNum" idx="12"/>
          </p:nvPr>
        </p:nvSpPr>
        <p:spPr>
          <a:xfrm>
            <a:off x="8531788" y="5648960"/>
            <a:ext cx="548639" cy="396240"/>
          </a:xfrm>
          <a:prstGeom prst="bracketPair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Shape 96"/>
          <p:cNvSpPr txBox="1">
            <a:spLocks noGrp="1"/>
          </p:cNvSpPr>
          <p:nvPr>
            <p:ph type="body" idx="2"/>
          </p:nvPr>
        </p:nvSpPr>
        <p:spPr>
          <a:xfrm>
            <a:off x="304800" y="381000"/>
            <a:ext cx="7772400" cy="49428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588" marR="0" lvl="0" indent="-1588" algn="l" rtl="0">
              <a:spcBef>
                <a:spcPts val="1200"/>
              </a:spcBef>
              <a:buClr>
                <a:schemeClr val="accent1"/>
              </a:buClr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85750" marR="0" lvl="1" indent="-44450" algn="l" rtl="0">
              <a:spcBef>
                <a:spcPts val="1200"/>
              </a:spcBef>
              <a:buClr>
                <a:schemeClr val="accent1"/>
              </a:buClr>
              <a:buSzPct val="1000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22300" marR="0" lvl="2" indent="-63500" algn="l" rtl="0">
              <a:spcBef>
                <a:spcPts val="600"/>
              </a:spcBef>
              <a:buClr>
                <a:schemeClr val="accent2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93750" marR="0" lvl="3" indent="-69850" algn="l" rtl="0">
              <a:spcBef>
                <a:spcPts val="600"/>
              </a:spcBef>
              <a:buClr>
                <a:schemeClr val="accent3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92188" marR="0" lvl="4" indent="-90487" algn="l" rtl="0">
              <a:spcBef>
                <a:spcPts val="600"/>
              </a:spcBef>
              <a:buClr>
                <a:schemeClr val="accent4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73163" marR="0" lvl="5" indent="-93662" algn="l" rtl="0">
              <a:spcBef>
                <a:spcPts val="600"/>
              </a:spcBef>
              <a:buClr>
                <a:schemeClr val="accent5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354138" marR="0" lvl="6" indent="-96837" algn="l" rtl="0"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544638" marR="0" lvl="7" indent="-96837" algn="l" rtl="0">
              <a:spcBef>
                <a:spcPts val="600"/>
              </a:spcBef>
              <a:buClr>
                <a:schemeClr val="accent2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717675" marR="0" lvl="8" indent="-104775" algn="l" rtl="0">
              <a:spcBef>
                <a:spcPts val="600"/>
              </a:spcBef>
              <a:buClr>
                <a:schemeClr val="accent3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301752" y="5495278"/>
            <a:ext cx="7772400" cy="5946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buClr>
                <a:schemeClr val="dk2"/>
              </a:buClr>
              <a:buFont typeface="Cambria"/>
              <a:buNone/>
              <a:defRPr sz="2200" b="1" i="0" u="none" strike="noStrike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99" name="Shape 99"/>
          <p:cNvSpPr>
            <a:spLocks noGrp="1"/>
          </p:cNvSpPr>
          <p:nvPr>
            <p:ph type="pic" idx="2"/>
          </p:nvPr>
        </p:nvSpPr>
        <p:spPr>
          <a:xfrm>
            <a:off x="0" y="0"/>
            <a:ext cx="8458200" cy="548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1200"/>
              </a:spcBef>
              <a:buClr>
                <a:schemeClr val="accent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1200"/>
              </a:spcBef>
              <a:buClr>
                <a:schemeClr val="accent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600"/>
              </a:spcBef>
              <a:buClr>
                <a:schemeClr val="accent2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600"/>
              </a:spcBef>
              <a:buClr>
                <a:schemeClr val="accent3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600"/>
              </a:spcBef>
              <a:buClr>
                <a:schemeClr val="accent4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600"/>
              </a:spcBef>
              <a:buClr>
                <a:schemeClr val="accent5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600"/>
              </a:spcBef>
              <a:buClr>
                <a:schemeClr val="accent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600"/>
              </a:spcBef>
              <a:buClr>
                <a:schemeClr val="accent2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600"/>
              </a:spcBef>
              <a:buClr>
                <a:schemeClr val="accent3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301752" y="6096000"/>
            <a:ext cx="7772400" cy="6126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1200"/>
              </a:spcBef>
              <a:buClr>
                <a:schemeClr val="accent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1200"/>
              </a:spcBef>
              <a:buClr>
                <a:schemeClr val="accent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600"/>
              </a:spcBef>
              <a:buClr>
                <a:schemeClr val="accent2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600"/>
              </a:spcBef>
              <a:buClr>
                <a:schemeClr val="accent3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600"/>
              </a:spcBef>
              <a:buClr>
                <a:schemeClr val="accent4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600"/>
              </a:spcBef>
              <a:buClr>
                <a:schemeClr val="accent5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600"/>
              </a:spcBef>
              <a:buClr>
                <a:schemeClr val="accent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600"/>
              </a:spcBef>
              <a:buClr>
                <a:schemeClr val="accent2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600"/>
              </a:spcBef>
              <a:buClr>
                <a:schemeClr val="accent3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dt" idx="10"/>
          </p:nvPr>
        </p:nvSpPr>
        <p:spPr>
          <a:xfrm rot="-5400000">
            <a:off x="7551350" y="1645919"/>
            <a:ext cx="2438399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2" name="Shape 102"/>
          <p:cNvSpPr>
            <a:spLocks noGrp="1"/>
          </p:cNvSpPr>
          <p:nvPr>
            <p:ph type="sldNum" idx="12"/>
          </p:nvPr>
        </p:nvSpPr>
        <p:spPr>
          <a:xfrm>
            <a:off x="8531788" y="5648960"/>
            <a:ext cx="548639" cy="396240"/>
          </a:xfrm>
          <a:prstGeom prst="bracketPair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Shape 103"/>
          <p:cNvSpPr txBox="1">
            <a:spLocks noGrp="1"/>
          </p:cNvSpPr>
          <p:nvPr>
            <p:ph type="ftr" idx="11"/>
          </p:nvPr>
        </p:nvSpPr>
        <p:spPr>
          <a:xfrm rot="-5400000">
            <a:off x="7586909" y="4048759"/>
            <a:ext cx="2367281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7619999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Font typeface="Cambria"/>
              <a:buNone/>
              <a:defRPr sz="4000" b="0" i="0" u="none" strike="noStrike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 rot="5400000">
            <a:off x="1866899" y="190500"/>
            <a:ext cx="4800600" cy="7619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588" marR="0" lvl="0" indent="-1588" algn="l" rtl="0">
              <a:spcBef>
                <a:spcPts val="1200"/>
              </a:spcBef>
              <a:buClr>
                <a:schemeClr val="accent1"/>
              </a:buClr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85750" marR="0" lvl="1" indent="-44450" algn="l" rtl="0">
              <a:spcBef>
                <a:spcPts val="1200"/>
              </a:spcBef>
              <a:buClr>
                <a:schemeClr val="accent1"/>
              </a:buClr>
              <a:buSzPct val="1000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22300" marR="0" lvl="2" indent="-63500" algn="l" rtl="0">
              <a:spcBef>
                <a:spcPts val="600"/>
              </a:spcBef>
              <a:buClr>
                <a:schemeClr val="accent2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93750" marR="0" lvl="3" indent="-69850" algn="l" rtl="0">
              <a:spcBef>
                <a:spcPts val="600"/>
              </a:spcBef>
              <a:buClr>
                <a:schemeClr val="accent3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92188" marR="0" lvl="4" indent="-90487" algn="l" rtl="0">
              <a:spcBef>
                <a:spcPts val="600"/>
              </a:spcBef>
              <a:buClr>
                <a:schemeClr val="accent4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73163" marR="0" lvl="5" indent="-93662" algn="l" rtl="0">
              <a:spcBef>
                <a:spcPts val="600"/>
              </a:spcBef>
              <a:buClr>
                <a:schemeClr val="accent5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354138" marR="0" lvl="6" indent="-96837" algn="l" rtl="0"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544638" marR="0" lvl="7" indent="-96837" algn="l" rtl="0">
              <a:spcBef>
                <a:spcPts val="600"/>
              </a:spcBef>
              <a:buClr>
                <a:schemeClr val="accent2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717675" marR="0" lvl="8" indent="-104775" algn="l" rtl="0">
              <a:spcBef>
                <a:spcPts val="600"/>
              </a:spcBef>
              <a:buClr>
                <a:schemeClr val="accent3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dt" idx="10"/>
          </p:nvPr>
        </p:nvSpPr>
        <p:spPr>
          <a:xfrm rot="-5400000">
            <a:off x="7551350" y="1645919"/>
            <a:ext cx="2438399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8" name="Shape 108"/>
          <p:cNvSpPr txBox="1">
            <a:spLocks noGrp="1"/>
          </p:cNvSpPr>
          <p:nvPr>
            <p:ph type="ftr" idx="11"/>
          </p:nvPr>
        </p:nvSpPr>
        <p:spPr>
          <a:xfrm rot="-5400000">
            <a:off x="7586909" y="4048759"/>
            <a:ext cx="2367281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" name="Shape 109"/>
          <p:cNvSpPr>
            <a:spLocks noGrp="1"/>
          </p:cNvSpPr>
          <p:nvPr>
            <p:ph type="sldNum" idx="12"/>
          </p:nvPr>
        </p:nvSpPr>
        <p:spPr>
          <a:xfrm>
            <a:off x="8531788" y="5648960"/>
            <a:ext cx="548639" cy="396240"/>
          </a:xfrm>
          <a:prstGeom prst="bracketPair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title"/>
          </p:nvPr>
        </p:nvSpPr>
        <p:spPr>
          <a:xfrm rot="5400000">
            <a:off x="4579937" y="2324100"/>
            <a:ext cx="5851525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Font typeface="Cambria"/>
              <a:buNone/>
              <a:defRPr sz="4000" b="0" i="0" u="none" strike="noStrike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588" marR="0" lvl="0" indent="-1588" algn="l" rtl="0">
              <a:spcBef>
                <a:spcPts val="1200"/>
              </a:spcBef>
              <a:buClr>
                <a:schemeClr val="accent1"/>
              </a:buClr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85750" marR="0" lvl="1" indent="-44450" algn="l" rtl="0">
              <a:spcBef>
                <a:spcPts val="1200"/>
              </a:spcBef>
              <a:buClr>
                <a:schemeClr val="accent1"/>
              </a:buClr>
              <a:buSzPct val="1000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22300" marR="0" lvl="2" indent="-63500" algn="l" rtl="0">
              <a:spcBef>
                <a:spcPts val="600"/>
              </a:spcBef>
              <a:buClr>
                <a:schemeClr val="accent2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93750" marR="0" lvl="3" indent="-69850" algn="l" rtl="0">
              <a:spcBef>
                <a:spcPts val="600"/>
              </a:spcBef>
              <a:buClr>
                <a:schemeClr val="accent3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92188" marR="0" lvl="4" indent="-90487" algn="l" rtl="0">
              <a:spcBef>
                <a:spcPts val="600"/>
              </a:spcBef>
              <a:buClr>
                <a:schemeClr val="accent4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73163" marR="0" lvl="5" indent="-93662" algn="l" rtl="0">
              <a:spcBef>
                <a:spcPts val="600"/>
              </a:spcBef>
              <a:buClr>
                <a:schemeClr val="accent5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354138" marR="0" lvl="6" indent="-96837" algn="l" rtl="0"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544638" marR="0" lvl="7" indent="-96837" algn="l" rtl="0">
              <a:spcBef>
                <a:spcPts val="600"/>
              </a:spcBef>
              <a:buClr>
                <a:schemeClr val="accent2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717675" marR="0" lvl="8" indent="-104775" algn="l" rtl="0">
              <a:spcBef>
                <a:spcPts val="600"/>
              </a:spcBef>
              <a:buClr>
                <a:schemeClr val="accent3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3" name="Shape 113"/>
          <p:cNvSpPr txBox="1">
            <a:spLocks noGrp="1"/>
          </p:cNvSpPr>
          <p:nvPr>
            <p:ph type="dt" idx="10"/>
          </p:nvPr>
        </p:nvSpPr>
        <p:spPr>
          <a:xfrm rot="-5400000">
            <a:off x="7551350" y="1645919"/>
            <a:ext cx="2438399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ftr" idx="11"/>
          </p:nvPr>
        </p:nvSpPr>
        <p:spPr>
          <a:xfrm rot="-5400000">
            <a:off x="7586909" y="4048759"/>
            <a:ext cx="2367281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5" name="Shape 115"/>
          <p:cNvSpPr>
            <a:spLocks noGrp="1"/>
          </p:cNvSpPr>
          <p:nvPr>
            <p:ph type="sldNum" idx="12"/>
          </p:nvPr>
        </p:nvSpPr>
        <p:spPr>
          <a:xfrm>
            <a:off x="8531788" y="5648960"/>
            <a:ext cx="548639" cy="396240"/>
          </a:xfrm>
          <a:prstGeom prst="bracketPair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5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/>
          <a:lstStyle>
            <a:lvl1pPr marL="342991" lvl="0" indent="-257244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983" lvl="1" indent="-257244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028974" lvl="2" indent="-257244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966" lvl="3" indent="-257244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714957" lvl="4" indent="-257244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057949" lvl="5" indent="-257244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940" lvl="6" indent="-257244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932" lvl="7" indent="-257244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923" lvl="8" indent="-257244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15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5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5"/>
          <p:cNvSpPr txBox="1">
            <a:spLocks noGrp="1"/>
          </p:cNvSpPr>
          <p:nvPr>
            <p:ph type="sldNum" idx="12"/>
          </p:nvPr>
        </p:nvSpPr>
        <p:spPr>
          <a:xfrm>
            <a:off x="6553201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3568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/>
          <a:lstStyle>
            <a:lvl1pPr marL="342991" lvl="0" indent="-347755" algn="l">
              <a:spcBef>
                <a:spcPts val="555"/>
              </a:spcBef>
              <a:spcAft>
                <a:spcPts val="0"/>
              </a:spcAft>
              <a:buClr>
                <a:schemeClr val="dk1"/>
              </a:buClr>
              <a:buSzPts val="3700"/>
              <a:buChar char="•"/>
              <a:defRPr sz="2776"/>
            </a:lvl1pPr>
            <a:lvl2pPr marL="685983" lvl="1" indent="-323936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2401"/>
            </a:lvl2pPr>
            <a:lvl3pPr marL="1028974" lvl="2" indent="-300118" algn="l">
              <a:spcBef>
                <a:spcPts val="405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026"/>
            </a:lvl3pPr>
            <a:lvl4pPr marL="1371966" lvl="3" indent="-285826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800"/>
            </a:lvl4pPr>
            <a:lvl5pPr marL="1714957" lvl="4" indent="-285826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1800"/>
            </a:lvl5pPr>
            <a:lvl6pPr marL="2057949" lvl="5" indent="-285826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6pPr>
            <a:lvl7pPr marL="2400940" lvl="6" indent="-285826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7pPr>
            <a:lvl8pPr marL="2743932" lvl="7" indent="-285826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8pPr>
            <a:lvl9pPr marL="3086923" lvl="8" indent="-285826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body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/>
          <a:lstStyle>
            <a:lvl1pPr marL="342991" lvl="0" indent="-347755" algn="l">
              <a:spcBef>
                <a:spcPts val="555"/>
              </a:spcBef>
              <a:spcAft>
                <a:spcPts val="0"/>
              </a:spcAft>
              <a:buClr>
                <a:schemeClr val="dk1"/>
              </a:buClr>
              <a:buSzPts val="3700"/>
              <a:buChar char="•"/>
              <a:defRPr sz="2776"/>
            </a:lvl1pPr>
            <a:lvl2pPr marL="685983" lvl="1" indent="-323936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2401"/>
            </a:lvl2pPr>
            <a:lvl3pPr marL="1028974" lvl="2" indent="-300118" algn="l">
              <a:spcBef>
                <a:spcPts val="405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026"/>
            </a:lvl3pPr>
            <a:lvl4pPr marL="1371966" lvl="3" indent="-285826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800"/>
            </a:lvl4pPr>
            <a:lvl5pPr marL="1714957" lvl="4" indent="-285826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1800"/>
            </a:lvl5pPr>
            <a:lvl6pPr marL="2057949" lvl="5" indent="-285826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6pPr>
            <a:lvl7pPr marL="2400940" lvl="6" indent="-285826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7pPr>
            <a:lvl8pPr marL="2743932" lvl="7" indent="-285826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8pPr>
            <a:lvl9pPr marL="3086923" lvl="8" indent="-285826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sldNum" idx="12"/>
          </p:nvPr>
        </p:nvSpPr>
        <p:spPr>
          <a:xfrm>
            <a:off x="6553201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022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7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7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7"/>
          <p:cNvSpPr txBox="1">
            <a:spLocks noGrp="1"/>
          </p:cNvSpPr>
          <p:nvPr>
            <p:ph type="sldNum" idx="12"/>
          </p:nvPr>
        </p:nvSpPr>
        <p:spPr>
          <a:xfrm>
            <a:off x="6553201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4773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9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8"/>
          <p:cNvSpPr txBox="1"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/>
          <a:lstStyle>
            <a:lvl1pPr marL="342991" lvl="0" indent="-171496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2401" b="1"/>
            </a:lvl1pPr>
            <a:lvl2pPr marL="685983" lvl="1" indent="-171496" algn="l">
              <a:spcBef>
                <a:spcPts val="405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026" b="1"/>
            </a:lvl2pPr>
            <a:lvl3pPr marL="1028974" lvl="2" indent="-171496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3pPr>
            <a:lvl4pPr marL="1371966" lvl="3" indent="-171496" algn="l"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575" b="1"/>
            </a:lvl4pPr>
            <a:lvl5pPr marL="1714957" lvl="4" indent="-171496" algn="l"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575" b="1"/>
            </a:lvl5pPr>
            <a:lvl6pPr marL="2057949" lvl="5" indent="-171496" algn="l"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575" b="1"/>
            </a:lvl6pPr>
            <a:lvl7pPr marL="2400940" lvl="6" indent="-171496" algn="l"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575" b="1"/>
            </a:lvl7pPr>
            <a:lvl8pPr marL="2743932" lvl="7" indent="-171496" algn="l"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575" b="1"/>
            </a:lvl8pPr>
            <a:lvl9pPr marL="3086923" lvl="8" indent="-171496" algn="l"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575" b="1"/>
            </a:lvl9pPr>
          </a:lstStyle>
          <a:p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/>
          <a:lstStyle>
            <a:lvl1pPr marL="342991" lvl="0" indent="-323936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1"/>
            </a:lvl1pPr>
            <a:lvl2pPr marL="685983" lvl="1" indent="-300118" algn="l">
              <a:spcBef>
                <a:spcPts val="405"/>
              </a:spcBef>
              <a:spcAft>
                <a:spcPts val="0"/>
              </a:spcAft>
              <a:buClr>
                <a:schemeClr val="dk1"/>
              </a:buClr>
              <a:buSzPts val="2700"/>
              <a:buChar char="–"/>
              <a:defRPr sz="2026"/>
            </a:lvl2pPr>
            <a:lvl3pPr marL="1028974" lvl="2" indent="-285826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3pPr>
            <a:lvl4pPr marL="1371966" lvl="3" indent="-271535" algn="l"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 sz="1575"/>
            </a:lvl4pPr>
            <a:lvl5pPr marL="1714957" lvl="4" indent="-271535" algn="l"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2100"/>
              <a:buChar char="»"/>
              <a:defRPr sz="1575"/>
            </a:lvl5pPr>
            <a:lvl6pPr marL="2057949" lvl="5" indent="-271535" algn="l"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1575"/>
            </a:lvl6pPr>
            <a:lvl7pPr marL="2400940" lvl="6" indent="-271535" algn="l"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1575"/>
            </a:lvl7pPr>
            <a:lvl8pPr marL="2743932" lvl="7" indent="-271535" algn="l"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1575"/>
            </a:lvl8pPr>
            <a:lvl9pPr marL="3086923" lvl="8" indent="-271535" algn="l"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1575"/>
            </a:lvl9pPr>
          </a:lstStyle>
          <a:p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body" idx="3"/>
          </p:nvPr>
        </p:nvSpPr>
        <p:spPr>
          <a:xfrm>
            <a:off x="4645027" y="1535114"/>
            <a:ext cx="4041775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/>
          <a:lstStyle>
            <a:lvl1pPr marL="342991" lvl="0" indent="-171496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2401" b="1"/>
            </a:lvl1pPr>
            <a:lvl2pPr marL="685983" lvl="1" indent="-171496" algn="l">
              <a:spcBef>
                <a:spcPts val="405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026" b="1"/>
            </a:lvl2pPr>
            <a:lvl3pPr marL="1028974" lvl="2" indent="-171496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3pPr>
            <a:lvl4pPr marL="1371966" lvl="3" indent="-171496" algn="l"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575" b="1"/>
            </a:lvl4pPr>
            <a:lvl5pPr marL="1714957" lvl="4" indent="-171496" algn="l"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575" b="1"/>
            </a:lvl5pPr>
            <a:lvl6pPr marL="2057949" lvl="5" indent="-171496" algn="l"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575" b="1"/>
            </a:lvl6pPr>
            <a:lvl7pPr marL="2400940" lvl="6" indent="-171496" algn="l"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575" b="1"/>
            </a:lvl7pPr>
            <a:lvl8pPr marL="2743932" lvl="7" indent="-171496" algn="l"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575" b="1"/>
            </a:lvl8pPr>
            <a:lvl9pPr marL="3086923" lvl="8" indent="-171496" algn="l"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575" b="1"/>
            </a:lvl9pPr>
          </a:lstStyle>
          <a:p>
            <a:endParaRPr/>
          </a:p>
        </p:txBody>
      </p:sp>
      <p:sp>
        <p:nvSpPr>
          <p:cNvPr id="119" name="Google Shape;119;p18"/>
          <p:cNvSpPr txBox="1">
            <a:spLocks noGrp="1"/>
          </p:cNvSpPr>
          <p:nvPr>
            <p:ph type="body" idx="4"/>
          </p:nvPr>
        </p:nvSpPr>
        <p:spPr>
          <a:xfrm>
            <a:off x="4645027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/>
          <a:lstStyle>
            <a:lvl1pPr marL="342991" lvl="0" indent="-323936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1"/>
            </a:lvl1pPr>
            <a:lvl2pPr marL="685983" lvl="1" indent="-300118" algn="l">
              <a:spcBef>
                <a:spcPts val="405"/>
              </a:spcBef>
              <a:spcAft>
                <a:spcPts val="0"/>
              </a:spcAft>
              <a:buClr>
                <a:schemeClr val="dk1"/>
              </a:buClr>
              <a:buSzPts val="2700"/>
              <a:buChar char="–"/>
              <a:defRPr sz="2026"/>
            </a:lvl2pPr>
            <a:lvl3pPr marL="1028974" lvl="2" indent="-285826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3pPr>
            <a:lvl4pPr marL="1371966" lvl="3" indent="-271535" algn="l"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 sz="1575"/>
            </a:lvl4pPr>
            <a:lvl5pPr marL="1714957" lvl="4" indent="-271535" algn="l"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2100"/>
              <a:buChar char="»"/>
              <a:defRPr sz="1575"/>
            </a:lvl5pPr>
            <a:lvl6pPr marL="2057949" lvl="5" indent="-271535" algn="l"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1575"/>
            </a:lvl6pPr>
            <a:lvl7pPr marL="2400940" lvl="6" indent="-271535" algn="l"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1575"/>
            </a:lvl7pPr>
            <a:lvl8pPr marL="2743932" lvl="7" indent="-271535" algn="l"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1575"/>
            </a:lvl8pPr>
            <a:lvl9pPr marL="3086923" lvl="8" indent="-271535" algn="l"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1575"/>
            </a:lvl9pPr>
          </a:lstStyle>
          <a:p>
            <a:endParaRPr/>
          </a:p>
        </p:txBody>
      </p:sp>
      <p:sp>
        <p:nvSpPr>
          <p:cNvPr id="120" name="Google Shape;120;p18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8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8"/>
          <p:cNvSpPr txBox="1">
            <a:spLocks noGrp="1"/>
          </p:cNvSpPr>
          <p:nvPr>
            <p:ph type="sldNum" idx="12"/>
          </p:nvPr>
        </p:nvSpPr>
        <p:spPr>
          <a:xfrm>
            <a:off x="6553201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6217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9"/>
          <p:cNvSpPr txBox="1"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9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/>
          <a:lstStyle>
            <a:lvl1pPr lvl="0" algn="ctr">
              <a:spcBef>
                <a:spcPts val="645"/>
              </a:spcBef>
              <a:spcAft>
                <a:spcPts val="0"/>
              </a:spcAft>
              <a:buClr>
                <a:srgbClr val="888888"/>
              </a:buClr>
              <a:buSzPts val="43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55"/>
              </a:spcBef>
              <a:spcAft>
                <a:spcPts val="0"/>
              </a:spcAft>
              <a:buClr>
                <a:srgbClr val="888888"/>
              </a:buClr>
              <a:buSzPts val="37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5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5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5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5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5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5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19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9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9"/>
          <p:cNvSpPr txBox="1">
            <a:spLocks noGrp="1"/>
          </p:cNvSpPr>
          <p:nvPr>
            <p:ph type="sldNum" idx="12"/>
          </p:nvPr>
        </p:nvSpPr>
        <p:spPr>
          <a:xfrm>
            <a:off x="6553201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068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7619999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Font typeface="Cambria"/>
              <a:buNone/>
              <a:defRPr sz="4000" b="0" i="0" u="none" strike="noStrike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7619999" cy="480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588" marR="0" lvl="0" indent="-1588" algn="l" rtl="0">
              <a:spcBef>
                <a:spcPts val="1200"/>
              </a:spcBef>
              <a:buClr>
                <a:schemeClr val="accent1"/>
              </a:buClr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85750" marR="0" lvl="1" indent="-44450" algn="l" rtl="0">
              <a:spcBef>
                <a:spcPts val="1200"/>
              </a:spcBef>
              <a:buClr>
                <a:schemeClr val="accent1"/>
              </a:buClr>
              <a:buSzPct val="1000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22300" marR="0" lvl="2" indent="-63500" algn="l" rtl="0">
              <a:spcBef>
                <a:spcPts val="600"/>
              </a:spcBef>
              <a:buClr>
                <a:schemeClr val="accent2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93750" marR="0" lvl="3" indent="-69850" algn="l" rtl="0">
              <a:spcBef>
                <a:spcPts val="600"/>
              </a:spcBef>
              <a:buClr>
                <a:schemeClr val="accent3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92188" marR="0" lvl="4" indent="-90487" algn="l" rtl="0">
              <a:spcBef>
                <a:spcPts val="600"/>
              </a:spcBef>
              <a:buClr>
                <a:schemeClr val="accent4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73163" marR="0" lvl="5" indent="-93662" algn="l" rtl="0">
              <a:spcBef>
                <a:spcPts val="600"/>
              </a:spcBef>
              <a:buClr>
                <a:schemeClr val="accent5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354138" marR="0" lvl="6" indent="-96837" algn="l" rtl="0"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544638" marR="0" lvl="7" indent="-96837" algn="l" rtl="0">
              <a:spcBef>
                <a:spcPts val="600"/>
              </a:spcBef>
              <a:buClr>
                <a:schemeClr val="accent2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717675" marR="0" lvl="8" indent="-104775" algn="l" rtl="0">
              <a:spcBef>
                <a:spcPts val="600"/>
              </a:spcBef>
              <a:buClr>
                <a:schemeClr val="accent3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dt" idx="10"/>
          </p:nvPr>
        </p:nvSpPr>
        <p:spPr>
          <a:xfrm rot="-5400000">
            <a:off x="7551350" y="1645919"/>
            <a:ext cx="2438399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ftr" idx="11"/>
          </p:nvPr>
        </p:nvSpPr>
        <p:spPr>
          <a:xfrm rot="-5400000">
            <a:off x="7586909" y="4048759"/>
            <a:ext cx="2367281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>
            <a:spLocks noGrp="1"/>
          </p:cNvSpPr>
          <p:nvPr>
            <p:ph type="sldNum" idx="12"/>
          </p:nvPr>
        </p:nvSpPr>
        <p:spPr>
          <a:xfrm>
            <a:off x="8531788" y="5648960"/>
            <a:ext cx="548639" cy="396240"/>
          </a:xfrm>
          <a:prstGeom prst="bracketPair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0"/>
          <p:cNvSpPr txBox="1"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Calibri"/>
              <a:buNone/>
              <a:defRPr sz="3976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0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/>
          <a:lstStyle>
            <a:lvl1pPr marL="342991" lvl="0" indent="-171496" algn="l">
              <a:spcBef>
                <a:spcPts val="405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 sz="2026">
                <a:solidFill>
                  <a:srgbClr val="888888"/>
                </a:solidFill>
              </a:defRPr>
            </a:lvl1pPr>
            <a:lvl2pPr marL="685983" lvl="1" indent="-171496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2pPr>
            <a:lvl3pPr marL="1028974" lvl="2" indent="-171496" algn="l">
              <a:spcBef>
                <a:spcPts val="315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 sz="1575">
                <a:solidFill>
                  <a:srgbClr val="888888"/>
                </a:solidFill>
              </a:defRPr>
            </a:lvl3pPr>
            <a:lvl4pPr marL="1371966" lvl="3" indent="-171496" algn="l">
              <a:spcBef>
                <a:spcPts val="285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425">
                <a:solidFill>
                  <a:srgbClr val="888888"/>
                </a:solidFill>
              </a:defRPr>
            </a:lvl4pPr>
            <a:lvl5pPr marL="1714957" lvl="4" indent="-171496" algn="l">
              <a:spcBef>
                <a:spcPts val="285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425">
                <a:solidFill>
                  <a:srgbClr val="888888"/>
                </a:solidFill>
              </a:defRPr>
            </a:lvl5pPr>
            <a:lvl6pPr marL="2057949" lvl="5" indent="-171496" algn="l">
              <a:spcBef>
                <a:spcPts val="285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425">
                <a:solidFill>
                  <a:srgbClr val="888888"/>
                </a:solidFill>
              </a:defRPr>
            </a:lvl6pPr>
            <a:lvl7pPr marL="2400940" lvl="6" indent="-171496" algn="l">
              <a:spcBef>
                <a:spcPts val="285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425">
                <a:solidFill>
                  <a:srgbClr val="888888"/>
                </a:solidFill>
              </a:defRPr>
            </a:lvl7pPr>
            <a:lvl8pPr marL="2743932" lvl="7" indent="-171496" algn="l">
              <a:spcBef>
                <a:spcPts val="285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425">
                <a:solidFill>
                  <a:srgbClr val="888888"/>
                </a:solidFill>
              </a:defRPr>
            </a:lvl8pPr>
            <a:lvl9pPr marL="3086923" lvl="8" indent="-171496" algn="l">
              <a:spcBef>
                <a:spcPts val="285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42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32" name="Google Shape;132;p20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0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0"/>
          <p:cNvSpPr txBox="1">
            <a:spLocks noGrp="1"/>
          </p:cNvSpPr>
          <p:nvPr>
            <p:ph type="sldNum" idx="12"/>
          </p:nvPr>
        </p:nvSpPr>
        <p:spPr>
          <a:xfrm>
            <a:off x="6553201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550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1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1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1"/>
          <p:cNvSpPr txBox="1">
            <a:spLocks noGrp="1"/>
          </p:cNvSpPr>
          <p:nvPr>
            <p:ph type="sldNum" idx="12"/>
          </p:nvPr>
        </p:nvSpPr>
        <p:spPr>
          <a:xfrm>
            <a:off x="6553201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0664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2"/>
          <p:cNvSpPr txBox="1">
            <a:spLocks noGrp="1"/>
          </p:cNvSpPr>
          <p:nvPr>
            <p:ph type="title"/>
          </p:nvPr>
        </p:nvSpPr>
        <p:spPr>
          <a:xfrm>
            <a:off x="457202" y="273050"/>
            <a:ext cx="3008313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  <a:defRPr sz="2026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2"/>
          <p:cNvSpPr txBox="1">
            <a:spLocks noGrp="1"/>
          </p:cNvSpPr>
          <p:nvPr>
            <p:ph type="body" idx="1"/>
          </p:nvPr>
        </p:nvSpPr>
        <p:spPr>
          <a:xfrm>
            <a:off x="3575050" y="273053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/>
          <a:lstStyle>
            <a:lvl1pPr marL="342991" lvl="0" indent="-376338" algn="l">
              <a:spcBef>
                <a:spcPts val="645"/>
              </a:spcBef>
              <a:spcAft>
                <a:spcPts val="0"/>
              </a:spcAft>
              <a:buClr>
                <a:schemeClr val="dk1"/>
              </a:buClr>
              <a:buSzPts val="4300"/>
              <a:buChar char="•"/>
              <a:defRPr sz="3226"/>
            </a:lvl1pPr>
            <a:lvl2pPr marL="685983" lvl="1" indent="-347755" algn="l">
              <a:spcBef>
                <a:spcPts val="555"/>
              </a:spcBef>
              <a:spcAft>
                <a:spcPts val="0"/>
              </a:spcAft>
              <a:buClr>
                <a:schemeClr val="dk1"/>
              </a:buClr>
              <a:buSzPts val="3700"/>
              <a:buChar char="–"/>
              <a:defRPr sz="2776"/>
            </a:lvl2pPr>
            <a:lvl3pPr marL="1028974" lvl="2" indent="-323936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1"/>
            </a:lvl3pPr>
            <a:lvl4pPr marL="1371966" lvl="3" indent="-300118" algn="l">
              <a:spcBef>
                <a:spcPts val="405"/>
              </a:spcBef>
              <a:spcAft>
                <a:spcPts val="0"/>
              </a:spcAft>
              <a:buClr>
                <a:schemeClr val="dk1"/>
              </a:buClr>
              <a:buSzPts val="2700"/>
              <a:buChar char="–"/>
              <a:defRPr sz="2026"/>
            </a:lvl4pPr>
            <a:lvl5pPr marL="1714957" lvl="4" indent="-300118" algn="l">
              <a:spcBef>
                <a:spcPts val="405"/>
              </a:spcBef>
              <a:spcAft>
                <a:spcPts val="0"/>
              </a:spcAft>
              <a:buClr>
                <a:schemeClr val="dk1"/>
              </a:buClr>
              <a:buSzPts val="2700"/>
              <a:buChar char="»"/>
              <a:defRPr sz="2026"/>
            </a:lvl5pPr>
            <a:lvl6pPr marL="2057949" lvl="5" indent="-300118" algn="l">
              <a:spcBef>
                <a:spcPts val="405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026"/>
            </a:lvl6pPr>
            <a:lvl7pPr marL="2400940" lvl="6" indent="-300118" algn="l">
              <a:spcBef>
                <a:spcPts val="405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026"/>
            </a:lvl7pPr>
            <a:lvl8pPr marL="2743932" lvl="7" indent="-300118" algn="l">
              <a:spcBef>
                <a:spcPts val="405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026"/>
            </a:lvl8pPr>
            <a:lvl9pPr marL="3086923" lvl="8" indent="-300118" algn="l">
              <a:spcBef>
                <a:spcPts val="405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026"/>
            </a:lvl9pPr>
          </a:lstStyle>
          <a:p>
            <a:endParaRPr/>
          </a:p>
        </p:txBody>
      </p:sp>
      <p:sp>
        <p:nvSpPr>
          <p:cNvPr id="142" name="Google Shape;142;p22"/>
          <p:cNvSpPr txBox="1">
            <a:spLocks noGrp="1"/>
          </p:cNvSpPr>
          <p:nvPr>
            <p:ph type="body" idx="2"/>
          </p:nvPr>
        </p:nvSpPr>
        <p:spPr>
          <a:xfrm>
            <a:off x="457202" y="1435103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/>
          <a:lstStyle>
            <a:lvl1pPr marL="342991" lvl="0" indent="-171496" algn="l">
              <a:spcBef>
                <a:spcPts val="285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425"/>
            </a:lvl1pPr>
            <a:lvl2pPr marL="685983" lvl="1" indent="-171496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2pPr>
            <a:lvl3pPr marL="1028974" lvl="2" indent="-171496" algn="l">
              <a:spcBef>
                <a:spcPts val="195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975"/>
            </a:lvl3pPr>
            <a:lvl4pPr marL="1371966" lvl="3" indent="-171496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4pPr>
            <a:lvl5pPr marL="1714957" lvl="4" indent="-171496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5pPr>
            <a:lvl6pPr marL="2057949" lvl="5" indent="-171496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6pPr>
            <a:lvl7pPr marL="2400940" lvl="6" indent="-171496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7pPr>
            <a:lvl8pPr marL="2743932" lvl="7" indent="-171496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8pPr>
            <a:lvl9pPr marL="3086923" lvl="8" indent="-171496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9pPr>
          </a:lstStyle>
          <a:p>
            <a:endParaRPr/>
          </a:p>
        </p:txBody>
      </p:sp>
      <p:sp>
        <p:nvSpPr>
          <p:cNvPr id="143" name="Google Shape;143;p22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2"/>
          <p:cNvSpPr txBox="1">
            <a:spLocks noGrp="1"/>
          </p:cNvSpPr>
          <p:nvPr>
            <p:ph type="sldNum" idx="12"/>
          </p:nvPr>
        </p:nvSpPr>
        <p:spPr>
          <a:xfrm>
            <a:off x="6553201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847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3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  <a:defRPr sz="2026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/>
          <a:lstStyle>
            <a:lvl1pPr marR="0" lvl="0" algn="l" rtl="0">
              <a:spcBef>
                <a:spcPts val="645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None/>
              <a:defRPr sz="322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55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277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5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02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5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02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5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02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5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02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5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02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5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02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9" name="Google Shape;149;p23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/>
          <a:lstStyle>
            <a:lvl1pPr marL="342991" lvl="0" indent="-171496" algn="l">
              <a:spcBef>
                <a:spcPts val="285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425"/>
            </a:lvl1pPr>
            <a:lvl2pPr marL="685983" lvl="1" indent="-171496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2pPr>
            <a:lvl3pPr marL="1028974" lvl="2" indent="-171496" algn="l">
              <a:spcBef>
                <a:spcPts val="195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975"/>
            </a:lvl3pPr>
            <a:lvl4pPr marL="1371966" lvl="3" indent="-171496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4pPr>
            <a:lvl5pPr marL="1714957" lvl="4" indent="-171496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5pPr>
            <a:lvl6pPr marL="2057949" lvl="5" indent="-171496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6pPr>
            <a:lvl7pPr marL="2400940" lvl="6" indent="-171496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7pPr>
            <a:lvl8pPr marL="2743932" lvl="7" indent="-171496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8pPr>
            <a:lvl9pPr marL="3086923" lvl="8" indent="-171496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9pPr>
          </a:lstStyle>
          <a:p>
            <a:endParaRPr/>
          </a:p>
        </p:txBody>
      </p:sp>
      <p:sp>
        <p:nvSpPr>
          <p:cNvPr id="150" name="Google Shape;150;p23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3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3"/>
          <p:cNvSpPr txBox="1">
            <a:spLocks noGrp="1"/>
          </p:cNvSpPr>
          <p:nvPr>
            <p:ph type="sldNum" idx="12"/>
          </p:nvPr>
        </p:nvSpPr>
        <p:spPr>
          <a:xfrm>
            <a:off x="6553201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9237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4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7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/>
          <a:lstStyle>
            <a:lvl1pPr marL="342991" lvl="0" indent="-257244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983" lvl="1" indent="-257244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028974" lvl="2" indent="-257244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966" lvl="3" indent="-257244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714957" lvl="4" indent="-257244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057949" lvl="5" indent="-257244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940" lvl="6" indent="-257244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932" lvl="7" indent="-257244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923" lvl="8" indent="-257244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4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4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4"/>
          <p:cNvSpPr txBox="1">
            <a:spLocks noGrp="1"/>
          </p:cNvSpPr>
          <p:nvPr>
            <p:ph type="sldNum" idx="12"/>
          </p:nvPr>
        </p:nvSpPr>
        <p:spPr>
          <a:xfrm>
            <a:off x="6553201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468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5"/>
          <p:cNvSpPr txBox="1">
            <a:spLocks noGrp="1"/>
          </p:cNvSpPr>
          <p:nvPr>
            <p:ph type="title"/>
          </p:nvPr>
        </p:nvSpPr>
        <p:spPr>
          <a:xfrm rot="5400000">
            <a:off x="4732338" y="2171702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5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/>
          <a:lstStyle>
            <a:lvl1pPr marL="342991" lvl="0" indent="-257244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983" lvl="1" indent="-257244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028974" lvl="2" indent="-257244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966" lvl="3" indent="-257244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714957" lvl="4" indent="-257244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057949" lvl="5" indent="-257244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940" lvl="6" indent="-257244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932" lvl="7" indent="-257244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923" lvl="8" indent="-257244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2" name="Google Shape;162;p25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5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25"/>
          <p:cNvSpPr txBox="1">
            <a:spLocks noGrp="1"/>
          </p:cNvSpPr>
          <p:nvPr>
            <p:ph type="sldNum" idx="12"/>
          </p:nvPr>
        </p:nvSpPr>
        <p:spPr>
          <a:xfrm>
            <a:off x="6553201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5654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mparison">
  <p:cSld name="1_Comparison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6"/>
          <p:cNvSpPr txBox="1">
            <a:spLocks noGrp="1"/>
          </p:cNvSpPr>
          <p:nvPr>
            <p:ph type="body" idx="1"/>
          </p:nvPr>
        </p:nvSpPr>
        <p:spPr>
          <a:xfrm>
            <a:off x="457200" y="1143001"/>
            <a:ext cx="4040188" cy="1031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/>
          <a:lstStyle>
            <a:lvl1pPr marL="342991" lvl="0" indent="-171496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2401" b="1"/>
            </a:lvl1pPr>
            <a:lvl2pPr marL="685983" lvl="1" indent="-171496" algn="l">
              <a:spcBef>
                <a:spcPts val="405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026" b="1"/>
            </a:lvl2pPr>
            <a:lvl3pPr marL="1028974" lvl="2" indent="-171496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3pPr>
            <a:lvl4pPr marL="1371966" lvl="3" indent="-171496" algn="l"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575" b="1"/>
            </a:lvl4pPr>
            <a:lvl5pPr marL="1714957" lvl="4" indent="-171496" algn="l"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575" b="1"/>
            </a:lvl5pPr>
            <a:lvl6pPr marL="2057949" lvl="5" indent="-171496" algn="l"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575" b="1"/>
            </a:lvl6pPr>
            <a:lvl7pPr marL="2400940" lvl="6" indent="-171496" algn="l"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575" b="1"/>
            </a:lvl7pPr>
            <a:lvl8pPr marL="2743932" lvl="7" indent="-171496" algn="l"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575" b="1"/>
            </a:lvl8pPr>
            <a:lvl9pPr marL="3086923" lvl="8" indent="-171496" algn="l"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575" b="1"/>
            </a:lvl9pPr>
          </a:lstStyle>
          <a:p>
            <a:endParaRPr/>
          </a:p>
        </p:txBody>
      </p:sp>
      <p:sp>
        <p:nvSpPr>
          <p:cNvPr id="167" name="Google Shape;167;p2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/>
          <a:lstStyle>
            <a:lvl1pPr marL="342991" lvl="0" indent="-323936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1"/>
            </a:lvl1pPr>
            <a:lvl2pPr marL="685983" lvl="1" indent="-300118" algn="l">
              <a:spcBef>
                <a:spcPts val="405"/>
              </a:spcBef>
              <a:spcAft>
                <a:spcPts val="0"/>
              </a:spcAft>
              <a:buClr>
                <a:schemeClr val="dk1"/>
              </a:buClr>
              <a:buSzPts val="2700"/>
              <a:buChar char="–"/>
              <a:defRPr sz="2026"/>
            </a:lvl2pPr>
            <a:lvl3pPr marL="1028974" lvl="2" indent="-285826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3pPr>
            <a:lvl4pPr marL="1371966" lvl="3" indent="-271535" algn="l"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 sz="1575"/>
            </a:lvl4pPr>
            <a:lvl5pPr marL="1714957" lvl="4" indent="-271535" algn="l"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2100"/>
              <a:buChar char="»"/>
              <a:defRPr sz="1575"/>
            </a:lvl5pPr>
            <a:lvl6pPr marL="2057949" lvl="5" indent="-271535" algn="l"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1575"/>
            </a:lvl6pPr>
            <a:lvl7pPr marL="2400940" lvl="6" indent="-271535" algn="l"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1575"/>
            </a:lvl7pPr>
            <a:lvl8pPr marL="2743932" lvl="7" indent="-271535" algn="l"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1575"/>
            </a:lvl8pPr>
            <a:lvl9pPr marL="3086923" lvl="8" indent="-271535" algn="l"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1575"/>
            </a:lvl9pPr>
          </a:lstStyle>
          <a:p>
            <a:endParaRPr/>
          </a:p>
        </p:txBody>
      </p:sp>
      <p:sp>
        <p:nvSpPr>
          <p:cNvPr id="168" name="Google Shape;168;p26"/>
          <p:cNvSpPr txBox="1">
            <a:spLocks noGrp="1"/>
          </p:cNvSpPr>
          <p:nvPr>
            <p:ph type="body" idx="3"/>
          </p:nvPr>
        </p:nvSpPr>
        <p:spPr>
          <a:xfrm>
            <a:off x="4645027" y="1143001"/>
            <a:ext cx="4041775" cy="1031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b" anchorCtr="0"/>
          <a:lstStyle>
            <a:lvl1pPr marL="342991" lvl="0" indent="-171496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2401" b="1"/>
            </a:lvl1pPr>
            <a:lvl2pPr marL="685983" lvl="1" indent="-171496" algn="l">
              <a:spcBef>
                <a:spcPts val="405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026" b="1"/>
            </a:lvl2pPr>
            <a:lvl3pPr marL="1028974" lvl="2" indent="-171496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3pPr>
            <a:lvl4pPr marL="1371966" lvl="3" indent="-171496" algn="l"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575" b="1"/>
            </a:lvl4pPr>
            <a:lvl5pPr marL="1714957" lvl="4" indent="-171496" algn="l"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575" b="1"/>
            </a:lvl5pPr>
            <a:lvl6pPr marL="2057949" lvl="5" indent="-171496" algn="l"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575" b="1"/>
            </a:lvl6pPr>
            <a:lvl7pPr marL="2400940" lvl="6" indent="-171496" algn="l"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575" b="1"/>
            </a:lvl7pPr>
            <a:lvl8pPr marL="2743932" lvl="7" indent="-171496" algn="l"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575" b="1"/>
            </a:lvl8pPr>
            <a:lvl9pPr marL="3086923" lvl="8" indent="-171496" algn="l"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575" b="1"/>
            </a:lvl9pPr>
          </a:lstStyle>
          <a:p>
            <a:endParaRPr/>
          </a:p>
        </p:txBody>
      </p:sp>
      <p:sp>
        <p:nvSpPr>
          <p:cNvPr id="169" name="Google Shape;169;p26"/>
          <p:cNvSpPr txBox="1">
            <a:spLocks noGrp="1"/>
          </p:cNvSpPr>
          <p:nvPr>
            <p:ph type="body" idx="4"/>
          </p:nvPr>
        </p:nvSpPr>
        <p:spPr>
          <a:xfrm>
            <a:off x="4645027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/>
          <a:lstStyle>
            <a:lvl1pPr marL="342991" lvl="0" indent="-323936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1"/>
            </a:lvl1pPr>
            <a:lvl2pPr marL="685983" lvl="1" indent="-300118" algn="l">
              <a:spcBef>
                <a:spcPts val="405"/>
              </a:spcBef>
              <a:spcAft>
                <a:spcPts val="0"/>
              </a:spcAft>
              <a:buClr>
                <a:schemeClr val="dk1"/>
              </a:buClr>
              <a:buSzPts val="2700"/>
              <a:buChar char="–"/>
              <a:defRPr sz="2026"/>
            </a:lvl2pPr>
            <a:lvl3pPr marL="1028974" lvl="2" indent="-285826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3pPr>
            <a:lvl4pPr marL="1371966" lvl="3" indent="-271535" algn="l"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 sz="1575"/>
            </a:lvl4pPr>
            <a:lvl5pPr marL="1714957" lvl="4" indent="-271535" algn="l"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2100"/>
              <a:buChar char="»"/>
              <a:defRPr sz="1575"/>
            </a:lvl5pPr>
            <a:lvl6pPr marL="2057949" lvl="5" indent="-271535" algn="l"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1575"/>
            </a:lvl6pPr>
            <a:lvl7pPr marL="2400940" lvl="6" indent="-271535" algn="l"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1575"/>
            </a:lvl7pPr>
            <a:lvl8pPr marL="2743932" lvl="7" indent="-271535" algn="l"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1575"/>
            </a:lvl8pPr>
            <a:lvl9pPr marL="3086923" lvl="8" indent="-271535" algn="l"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1575"/>
            </a:lvl9pPr>
          </a:lstStyle>
          <a:p>
            <a:endParaRPr/>
          </a:p>
        </p:txBody>
      </p:sp>
      <p:sp>
        <p:nvSpPr>
          <p:cNvPr id="170" name="Google Shape;170;p26"/>
          <p:cNvSpPr txBox="1">
            <a:spLocks noGrp="1"/>
          </p:cNvSpPr>
          <p:nvPr>
            <p:ph type="sldNum" idx="12"/>
          </p:nvPr>
        </p:nvSpPr>
        <p:spPr>
          <a:xfrm>
            <a:off x="6553201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spcBef>
                <a:spcPts val="0"/>
              </a:spcBef>
              <a:buNone/>
              <a:defRPr sz="1200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spcBef>
                <a:spcPts val="0"/>
              </a:spcBef>
              <a:buNone/>
              <a:defRPr sz="1200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spcBef>
                <a:spcPts val="0"/>
              </a:spcBef>
              <a:buNone/>
              <a:defRPr sz="1200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spcBef>
                <a:spcPts val="0"/>
              </a:spcBef>
              <a:buNone/>
              <a:defRPr sz="1200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spcBef>
                <a:spcPts val="0"/>
              </a:spcBef>
              <a:buNone/>
              <a:defRPr sz="1200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spcBef>
                <a:spcPts val="0"/>
              </a:spcBef>
              <a:buNone/>
              <a:defRPr sz="1200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spcBef>
                <a:spcPts val="0"/>
              </a:spcBef>
              <a:buNone/>
              <a:defRPr sz="1200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spcBef>
                <a:spcPts val="0"/>
              </a:spcBef>
              <a:buNone/>
              <a:defRPr sz="1200">
                <a:solidFill>
                  <a:srgbClr val="1F497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976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Subtitle and Conte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7619999" cy="86867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Font typeface="Cambria"/>
              <a:buNone/>
              <a:defRPr sz="4000" b="0" i="0" u="none" strike="noStrike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57200" y="1905000"/>
            <a:ext cx="7619999" cy="449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588" marR="0" lvl="0" indent="-1588" algn="l" rtl="0">
              <a:spcBef>
                <a:spcPts val="1200"/>
              </a:spcBef>
              <a:buClr>
                <a:schemeClr val="accent1"/>
              </a:buClr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85750" marR="0" lvl="1" indent="-44450" algn="l" rtl="0">
              <a:spcBef>
                <a:spcPts val="1200"/>
              </a:spcBef>
              <a:buClr>
                <a:schemeClr val="accent1"/>
              </a:buClr>
              <a:buSzPct val="1000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22300" marR="0" lvl="2" indent="-63500" algn="l" rtl="0">
              <a:spcBef>
                <a:spcPts val="600"/>
              </a:spcBef>
              <a:buClr>
                <a:schemeClr val="accent2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93750" marR="0" lvl="3" indent="-69850" algn="l" rtl="0">
              <a:spcBef>
                <a:spcPts val="600"/>
              </a:spcBef>
              <a:buClr>
                <a:schemeClr val="accent3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92188" marR="0" lvl="4" indent="-90487" algn="l" rtl="0">
              <a:spcBef>
                <a:spcPts val="600"/>
              </a:spcBef>
              <a:buClr>
                <a:schemeClr val="accent4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73163" marR="0" lvl="5" indent="-93662" algn="l" rtl="0">
              <a:spcBef>
                <a:spcPts val="600"/>
              </a:spcBef>
              <a:buClr>
                <a:schemeClr val="accent5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354138" marR="0" lvl="6" indent="-96837" algn="l" rtl="0"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544638" marR="0" lvl="7" indent="-96837" algn="l" rtl="0">
              <a:spcBef>
                <a:spcPts val="600"/>
              </a:spcBef>
              <a:buClr>
                <a:schemeClr val="accent2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717675" marR="0" lvl="8" indent="-104775" algn="l" rtl="0">
              <a:spcBef>
                <a:spcPts val="600"/>
              </a:spcBef>
              <a:buClr>
                <a:schemeClr val="accent3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dt" idx="10"/>
          </p:nvPr>
        </p:nvSpPr>
        <p:spPr>
          <a:xfrm rot="-5400000">
            <a:off x="7551350" y="1645919"/>
            <a:ext cx="2438399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ftr" idx="11"/>
          </p:nvPr>
        </p:nvSpPr>
        <p:spPr>
          <a:xfrm rot="-5400000">
            <a:off x="7586909" y="4048759"/>
            <a:ext cx="2367281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>
            <a:spLocks noGrp="1"/>
          </p:cNvSpPr>
          <p:nvPr>
            <p:ph type="sldNum" idx="12"/>
          </p:nvPr>
        </p:nvSpPr>
        <p:spPr>
          <a:xfrm>
            <a:off x="8531788" y="5648960"/>
            <a:ext cx="548639" cy="396240"/>
          </a:xfrm>
          <a:prstGeom prst="bracketPair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Shape 38"/>
          <p:cNvSpPr txBox="1">
            <a:spLocks noGrp="1"/>
          </p:cNvSpPr>
          <p:nvPr>
            <p:ph type="body" idx="2"/>
          </p:nvPr>
        </p:nvSpPr>
        <p:spPr>
          <a:xfrm>
            <a:off x="457200" y="1143000"/>
            <a:ext cx="7619999" cy="381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740664" marR="0" lvl="0" indent="-4063" algn="l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20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11480" marR="0" lvl="1" indent="-5080" algn="l" rtl="0">
              <a:spcBef>
                <a:spcPts val="1200"/>
              </a:spcBef>
              <a:buClr>
                <a:schemeClr val="accent1"/>
              </a:buClr>
              <a:buFont typeface="Arial"/>
              <a:buNone/>
              <a:defRPr sz="20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777240" marR="0" lvl="2" indent="-2540" algn="l" rtl="0">
              <a:spcBef>
                <a:spcPts val="600"/>
              </a:spcBef>
              <a:buClr>
                <a:schemeClr val="accent2"/>
              </a:buClr>
              <a:buFont typeface="Arial"/>
              <a:buNone/>
              <a:defRPr sz="20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51560" marR="0" lvl="3" indent="-10160" algn="l" rtl="0">
              <a:spcBef>
                <a:spcPts val="600"/>
              </a:spcBef>
              <a:buClr>
                <a:schemeClr val="accent3"/>
              </a:buClr>
              <a:buFont typeface="Arial"/>
              <a:buNone/>
              <a:defRPr sz="20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25880" marR="0" lvl="4" indent="-5080" algn="l" rtl="0">
              <a:spcBef>
                <a:spcPts val="600"/>
              </a:spcBef>
              <a:buClr>
                <a:schemeClr val="accent4"/>
              </a:buClr>
              <a:buFont typeface="Arial"/>
              <a:buNone/>
              <a:defRPr sz="20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73163" marR="0" lvl="5" indent="-93662" algn="l" rtl="0">
              <a:spcBef>
                <a:spcPts val="600"/>
              </a:spcBef>
              <a:buClr>
                <a:schemeClr val="accent5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354138" marR="0" lvl="6" indent="-96837" algn="l" rtl="0"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544638" marR="0" lvl="7" indent="-96837" algn="l" rtl="0">
              <a:spcBef>
                <a:spcPts val="600"/>
              </a:spcBef>
              <a:buClr>
                <a:schemeClr val="accent2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717675" marR="0" lvl="8" indent="-104775" algn="l" rtl="0">
              <a:spcBef>
                <a:spcPts val="600"/>
              </a:spcBef>
              <a:buClr>
                <a:schemeClr val="accent3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Picture with Ca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7619999" cy="86867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Font typeface="Cambria"/>
              <a:buNone/>
              <a:defRPr sz="4000" b="0" i="0" u="none" strike="noStrike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457200" y="1901951"/>
            <a:ext cx="4038599" cy="42702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114300" marR="0" lvl="0" indent="0" algn="ctr" rtl="0">
              <a:spcBef>
                <a:spcPts val="1200"/>
              </a:spcBef>
              <a:buClr>
                <a:schemeClr val="accent1"/>
              </a:buClr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11480" marR="0" lvl="1" indent="-5080" algn="l" rtl="0">
              <a:spcBef>
                <a:spcPts val="1200"/>
              </a:spcBef>
              <a:buClr>
                <a:schemeClr val="accent1"/>
              </a:buClr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777240" marR="0" lvl="2" indent="-2540" algn="l" rtl="0">
              <a:spcBef>
                <a:spcPts val="600"/>
              </a:spcBef>
              <a:buClr>
                <a:schemeClr val="accent2"/>
              </a:buClr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51560" marR="0" lvl="3" indent="-10160" algn="l" rtl="0">
              <a:spcBef>
                <a:spcPts val="600"/>
              </a:spcBef>
              <a:buClr>
                <a:schemeClr val="accent3"/>
              </a:buClr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25880" marR="0" lvl="4" indent="-5080" algn="l" rtl="0">
              <a:spcBef>
                <a:spcPts val="600"/>
              </a:spcBef>
              <a:buClr>
                <a:schemeClr val="accent4"/>
              </a:buClr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73163" marR="0" lvl="5" indent="-93662" algn="l" rtl="0">
              <a:spcBef>
                <a:spcPts val="600"/>
              </a:spcBef>
              <a:buClr>
                <a:schemeClr val="accent5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354138" marR="0" lvl="6" indent="-96837" algn="l" rtl="0"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544638" marR="0" lvl="7" indent="-96837" algn="l" rtl="0">
              <a:spcBef>
                <a:spcPts val="600"/>
              </a:spcBef>
              <a:buClr>
                <a:schemeClr val="accent2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717675" marR="0" lvl="8" indent="-104775" algn="l" rtl="0">
              <a:spcBef>
                <a:spcPts val="600"/>
              </a:spcBef>
              <a:buClr>
                <a:schemeClr val="accent3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dt" idx="10"/>
          </p:nvPr>
        </p:nvSpPr>
        <p:spPr>
          <a:xfrm rot="-5400000">
            <a:off x="7551350" y="1645919"/>
            <a:ext cx="2438399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ftr" idx="11"/>
          </p:nvPr>
        </p:nvSpPr>
        <p:spPr>
          <a:xfrm rot="-5400000">
            <a:off x="7586909" y="4048759"/>
            <a:ext cx="2367281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>
            <a:spLocks noGrp="1"/>
          </p:cNvSpPr>
          <p:nvPr>
            <p:ph type="sldNum" idx="12"/>
          </p:nvPr>
        </p:nvSpPr>
        <p:spPr>
          <a:xfrm>
            <a:off x="8531788" y="5648960"/>
            <a:ext cx="548639" cy="396240"/>
          </a:xfrm>
          <a:prstGeom prst="bracketPair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Shape 45"/>
          <p:cNvSpPr txBox="1">
            <a:spLocks noGrp="1"/>
          </p:cNvSpPr>
          <p:nvPr>
            <p:ph type="body" idx="2"/>
          </p:nvPr>
        </p:nvSpPr>
        <p:spPr>
          <a:xfrm>
            <a:off x="457200" y="1143000"/>
            <a:ext cx="7619999" cy="381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741363" marR="0" lvl="0" indent="-4762" algn="l" rtl="0">
              <a:spcBef>
                <a:spcPts val="0"/>
              </a:spcBef>
              <a:buClr>
                <a:schemeClr val="accent1"/>
              </a:buClr>
              <a:buFont typeface="Arial"/>
              <a:buNone/>
              <a:defRPr sz="20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11480" marR="0" lvl="1" indent="-5080" algn="l" rtl="0">
              <a:spcBef>
                <a:spcPts val="1200"/>
              </a:spcBef>
              <a:buClr>
                <a:schemeClr val="accent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777240" marR="0" lvl="2" indent="-2540" algn="l" rtl="0">
              <a:spcBef>
                <a:spcPts val="600"/>
              </a:spcBef>
              <a:buClr>
                <a:schemeClr val="accent2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51560" marR="0" lvl="3" indent="-10160" algn="l" rtl="0">
              <a:spcBef>
                <a:spcPts val="600"/>
              </a:spcBef>
              <a:buClr>
                <a:schemeClr val="accent3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25880" marR="0" lvl="4" indent="-5080" algn="l" rtl="0">
              <a:spcBef>
                <a:spcPts val="600"/>
              </a:spcBef>
              <a:buClr>
                <a:schemeClr val="accent4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73163" marR="0" lvl="5" indent="-93662" algn="l" rtl="0">
              <a:spcBef>
                <a:spcPts val="600"/>
              </a:spcBef>
              <a:buClr>
                <a:schemeClr val="accent5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354138" marR="0" lvl="6" indent="-96837" algn="l" rtl="0"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544638" marR="0" lvl="7" indent="-96837" algn="l" rtl="0">
              <a:spcBef>
                <a:spcPts val="600"/>
              </a:spcBef>
              <a:buClr>
                <a:schemeClr val="accent2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717675" marR="0" lvl="8" indent="-104775" algn="l" rtl="0">
              <a:spcBef>
                <a:spcPts val="600"/>
              </a:spcBef>
              <a:buClr>
                <a:schemeClr val="accent3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>
            <a:spLocks noGrp="1"/>
          </p:cNvSpPr>
          <p:nvPr>
            <p:ph type="pic" idx="3"/>
          </p:nvPr>
        </p:nvSpPr>
        <p:spPr>
          <a:xfrm rot="600000">
            <a:off x="4807311" y="2004283"/>
            <a:ext cx="3114714" cy="4213145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  <a:effectLst>
            <a:outerShdw blurRad="65000" dist="50800" dir="12900000" kx="195000" ky="195000" algn="tl" rotWithShape="0">
              <a:srgbClr val="000000">
                <a:alpha val="29803"/>
              </a:srgbClr>
            </a:outerShdw>
          </a:effectLst>
        </p:spPr>
        <p:txBody>
          <a:bodyPr lIns="91425" tIns="91425" rIns="91425" bIns="91425" anchor="t" anchorCtr="0"/>
          <a:lstStyle>
            <a:lvl1pPr marL="1588" marR="0" lvl="0" indent="-1588" algn="l" rtl="0">
              <a:spcBef>
                <a:spcPts val="1200"/>
              </a:spcBef>
              <a:buClr>
                <a:schemeClr val="accent1"/>
              </a:buClr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85750" marR="0" lvl="1" indent="-44450" algn="l" rtl="0">
              <a:spcBef>
                <a:spcPts val="1200"/>
              </a:spcBef>
              <a:buClr>
                <a:schemeClr val="accent1"/>
              </a:buClr>
              <a:buSzPct val="1000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22300" marR="0" lvl="2" indent="-63500" algn="l" rtl="0">
              <a:spcBef>
                <a:spcPts val="600"/>
              </a:spcBef>
              <a:buClr>
                <a:schemeClr val="accent2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93750" marR="0" lvl="3" indent="-69850" algn="l" rtl="0">
              <a:spcBef>
                <a:spcPts val="600"/>
              </a:spcBef>
              <a:buClr>
                <a:schemeClr val="accent3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92188" marR="0" lvl="4" indent="-90487" algn="l" rtl="0">
              <a:spcBef>
                <a:spcPts val="600"/>
              </a:spcBef>
              <a:buClr>
                <a:schemeClr val="accent4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73163" marR="0" lvl="5" indent="-93662" algn="l" rtl="0">
              <a:spcBef>
                <a:spcPts val="600"/>
              </a:spcBef>
              <a:buClr>
                <a:schemeClr val="accent5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354138" marR="0" lvl="6" indent="-96837" algn="l" rtl="0"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544638" marR="0" lvl="7" indent="-96837" algn="l" rtl="0">
              <a:spcBef>
                <a:spcPts val="600"/>
              </a:spcBef>
              <a:buClr>
                <a:schemeClr val="accent2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717675" marR="0" lvl="8" indent="-104775" algn="l" rtl="0">
              <a:spcBef>
                <a:spcPts val="600"/>
              </a:spcBef>
              <a:buClr>
                <a:schemeClr val="accent3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, Alt.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7619999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Font typeface="Cambria"/>
              <a:buNone/>
              <a:defRPr sz="4000" b="0" i="0" u="none" strike="noStrike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1"/>
          </p:nvPr>
        </p:nvSpPr>
        <p:spPr>
          <a:xfrm>
            <a:off x="1638300" y="1600200"/>
            <a:ext cx="5257799" cy="480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588" marR="0" lvl="0" indent="-1588" algn="ctr" rtl="0">
              <a:lnSpc>
                <a:spcPct val="170000"/>
              </a:lnSpc>
              <a:spcBef>
                <a:spcPts val="1200"/>
              </a:spcBef>
              <a:buClr>
                <a:schemeClr val="accent1"/>
              </a:buClr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85750" marR="0" lvl="1" indent="-44450" algn="l" rtl="0">
              <a:spcBef>
                <a:spcPts val="1200"/>
              </a:spcBef>
              <a:buClr>
                <a:schemeClr val="accent1"/>
              </a:buClr>
              <a:buSzPct val="1000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22300" marR="0" lvl="2" indent="-63500" algn="l" rtl="0">
              <a:spcBef>
                <a:spcPts val="600"/>
              </a:spcBef>
              <a:buClr>
                <a:schemeClr val="accent2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93750" marR="0" lvl="3" indent="-69850" algn="l" rtl="0">
              <a:spcBef>
                <a:spcPts val="600"/>
              </a:spcBef>
              <a:buClr>
                <a:schemeClr val="accent3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92188" marR="0" lvl="4" indent="-90487" algn="l" rtl="0">
              <a:spcBef>
                <a:spcPts val="600"/>
              </a:spcBef>
              <a:buClr>
                <a:schemeClr val="accent4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73163" marR="0" lvl="5" indent="-93662" algn="l" rtl="0">
              <a:spcBef>
                <a:spcPts val="600"/>
              </a:spcBef>
              <a:buClr>
                <a:schemeClr val="accent5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354138" marR="0" lvl="6" indent="-96837" algn="l" rtl="0"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544638" marR="0" lvl="7" indent="-96837" algn="l" rtl="0">
              <a:spcBef>
                <a:spcPts val="600"/>
              </a:spcBef>
              <a:buClr>
                <a:schemeClr val="accent2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717675" marR="0" lvl="8" indent="-104775" algn="l" rtl="0">
              <a:spcBef>
                <a:spcPts val="600"/>
              </a:spcBef>
              <a:buClr>
                <a:schemeClr val="accent3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dt" idx="10"/>
          </p:nvPr>
        </p:nvSpPr>
        <p:spPr>
          <a:xfrm rot="-5400000">
            <a:off x="7551350" y="1645919"/>
            <a:ext cx="2438399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ftr" idx="11"/>
          </p:nvPr>
        </p:nvSpPr>
        <p:spPr>
          <a:xfrm rot="-5400000">
            <a:off x="7586909" y="4048759"/>
            <a:ext cx="2367281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>
            <a:spLocks noGrp="1"/>
          </p:cNvSpPr>
          <p:nvPr>
            <p:ph type="sldNum" idx="12"/>
          </p:nvPr>
        </p:nvSpPr>
        <p:spPr>
          <a:xfrm>
            <a:off x="8531788" y="5648960"/>
            <a:ext cx="548639" cy="396240"/>
          </a:xfrm>
          <a:prstGeom prst="bracketPair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Font typeface="Cambria"/>
              <a:buNone/>
              <a:defRPr sz="6600" b="0" i="0" u="none" strike="noStrike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ubTitle" idx="1"/>
          </p:nvPr>
        </p:nvSpPr>
        <p:spPr>
          <a:xfrm>
            <a:off x="685800" y="4572000"/>
            <a:ext cx="6461759" cy="1066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1200"/>
              </a:spcBef>
              <a:buClr>
                <a:schemeClr val="accent1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1200"/>
              </a:spcBef>
              <a:buClr>
                <a:schemeClr val="accent1"/>
              </a:buClr>
              <a:buFont typeface="Arial"/>
              <a:buNone/>
              <a:defRPr sz="2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600"/>
              </a:spcBef>
              <a:buClr>
                <a:schemeClr val="accent2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600"/>
              </a:spcBef>
              <a:buClr>
                <a:schemeClr val="accent3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600"/>
              </a:spcBef>
              <a:buClr>
                <a:schemeClr val="accent4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600"/>
              </a:spcBef>
              <a:buClr>
                <a:schemeClr val="accent5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600"/>
              </a:spcBef>
              <a:buClr>
                <a:schemeClr val="accent1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600"/>
              </a:spcBef>
              <a:buClr>
                <a:schemeClr val="accent2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600"/>
              </a:spcBef>
              <a:buClr>
                <a:schemeClr val="accent3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dt" idx="10"/>
          </p:nvPr>
        </p:nvSpPr>
        <p:spPr>
          <a:xfrm rot="-5400000">
            <a:off x="7551350" y="1645919"/>
            <a:ext cx="2438399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ftr" idx="11"/>
          </p:nvPr>
        </p:nvSpPr>
        <p:spPr>
          <a:xfrm rot="-5400000">
            <a:off x="7586909" y="4048759"/>
            <a:ext cx="2367281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>
            <a:spLocks noGrp="1"/>
          </p:cNvSpPr>
          <p:nvPr>
            <p:ph type="sldNum" idx="12"/>
          </p:nvPr>
        </p:nvSpPr>
        <p:spPr>
          <a:xfrm>
            <a:off x="8531788" y="5648960"/>
            <a:ext cx="548639" cy="396240"/>
          </a:xfrm>
          <a:prstGeom prst="bracketPair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722312" y="5486400"/>
            <a:ext cx="7659687" cy="1168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Font typeface="Cambria"/>
              <a:buNone/>
              <a:defRPr sz="3600" b="0" i="0" u="none" strike="noStrike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722312" y="3852862"/>
            <a:ext cx="6135686" cy="16335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1200"/>
              </a:spcBef>
              <a:buClr>
                <a:schemeClr val="accent1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1200"/>
              </a:spcBef>
              <a:buClr>
                <a:schemeClr val="accent1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600"/>
              </a:spcBef>
              <a:buClr>
                <a:schemeClr val="accent2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600"/>
              </a:spcBef>
              <a:buClr>
                <a:schemeClr val="accent3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600"/>
              </a:spcBef>
              <a:buClr>
                <a:schemeClr val="accent4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600"/>
              </a:spcBef>
              <a:buClr>
                <a:schemeClr val="accent5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600"/>
              </a:spcBef>
              <a:buClr>
                <a:schemeClr val="accent1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600"/>
              </a:spcBef>
              <a:buClr>
                <a:schemeClr val="accent2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600"/>
              </a:spcBef>
              <a:buClr>
                <a:schemeClr val="accent3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 rot="-5400000">
            <a:off x="7551350" y="1645919"/>
            <a:ext cx="2438399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 rot="-5400000">
            <a:off x="7586909" y="4048759"/>
            <a:ext cx="2367281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>
            <a:spLocks noGrp="1"/>
          </p:cNvSpPr>
          <p:nvPr>
            <p:ph type="sldNum" idx="12"/>
          </p:nvPr>
        </p:nvSpPr>
        <p:spPr>
          <a:xfrm>
            <a:off x="8531788" y="5648960"/>
            <a:ext cx="548639" cy="396240"/>
          </a:xfrm>
          <a:prstGeom prst="bracketPair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7619999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Font typeface="Cambria"/>
              <a:buNone/>
              <a:defRPr sz="4000" b="0" i="0" u="none" strike="noStrike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457200" y="1536191"/>
            <a:ext cx="3657600" cy="45902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588" marR="0" lvl="0" indent="-1588" algn="l" rtl="0">
              <a:spcBef>
                <a:spcPts val="1200"/>
              </a:spcBef>
              <a:buClr>
                <a:schemeClr val="accent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85750" marR="0" lvl="1" indent="-31750" algn="l" rtl="0">
              <a:spcBef>
                <a:spcPts val="1200"/>
              </a:spcBef>
              <a:buClr>
                <a:schemeClr val="accent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22300" marR="0" lvl="2" indent="-63500" algn="l" rtl="0">
              <a:spcBef>
                <a:spcPts val="600"/>
              </a:spcBef>
              <a:buClr>
                <a:schemeClr val="accent2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93750" marR="0" lvl="3" indent="-69850" algn="l" rtl="0">
              <a:spcBef>
                <a:spcPts val="600"/>
              </a:spcBef>
              <a:buClr>
                <a:schemeClr val="accent3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92188" marR="0" lvl="4" indent="-77787" algn="l" rtl="0">
              <a:spcBef>
                <a:spcPts val="600"/>
              </a:spcBef>
              <a:buClr>
                <a:schemeClr val="accent4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73163" marR="0" lvl="5" indent="-68262" algn="l" rtl="0">
              <a:spcBef>
                <a:spcPts val="600"/>
              </a:spcBef>
              <a:buClr>
                <a:schemeClr val="accent5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354138" marR="0" lvl="6" indent="-71437" algn="l" rtl="0"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544638" marR="0" lvl="7" indent="-71437" algn="l" rtl="0">
              <a:spcBef>
                <a:spcPts val="600"/>
              </a:spcBef>
              <a:buClr>
                <a:schemeClr val="accent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717675" marR="0" lvl="8" indent="-79375" algn="l" rtl="0">
              <a:spcBef>
                <a:spcPts val="600"/>
              </a:spcBef>
              <a:buClr>
                <a:schemeClr val="accent3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2"/>
          </p:nvPr>
        </p:nvSpPr>
        <p:spPr>
          <a:xfrm>
            <a:off x="4419600" y="1536191"/>
            <a:ext cx="3657600" cy="45902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588" marR="0" lvl="0" indent="-1588" algn="l" rtl="0">
              <a:spcBef>
                <a:spcPts val="1200"/>
              </a:spcBef>
              <a:buClr>
                <a:schemeClr val="accent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85750" marR="0" lvl="1" indent="-31750" algn="l" rtl="0">
              <a:spcBef>
                <a:spcPts val="1200"/>
              </a:spcBef>
              <a:buClr>
                <a:schemeClr val="accent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22300" marR="0" lvl="2" indent="-63500" algn="l" rtl="0">
              <a:spcBef>
                <a:spcPts val="600"/>
              </a:spcBef>
              <a:buClr>
                <a:schemeClr val="accent2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93750" marR="0" lvl="3" indent="-69850" algn="l" rtl="0">
              <a:spcBef>
                <a:spcPts val="600"/>
              </a:spcBef>
              <a:buClr>
                <a:schemeClr val="accent3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92188" marR="0" lvl="4" indent="-77787" algn="l" rtl="0">
              <a:spcBef>
                <a:spcPts val="600"/>
              </a:spcBef>
              <a:buClr>
                <a:schemeClr val="accent4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73163" marR="0" lvl="5" indent="-68262" algn="l" rtl="0">
              <a:spcBef>
                <a:spcPts val="600"/>
              </a:spcBef>
              <a:buClr>
                <a:schemeClr val="accent5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354138" marR="0" lvl="6" indent="-71437" algn="l" rtl="0"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544638" marR="0" lvl="7" indent="-71437" algn="l" rtl="0">
              <a:spcBef>
                <a:spcPts val="600"/>
              </a:spcBef>
              <a:buClr>
                <a:schemeClr val="accent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717675" marR="0" lvl="8" indent="-79375" algn="l" rtl="0">
              <a:spcBef>
                <a:spcPts val="600"/>
              </a:spcBef>
              <a:buClr>
                <a:schemeClr val="accent3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 rot="-5400000">
            <a:off x="7551350" y="1645919"/>
            <a:ext cx="2438399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 rot="-5400000">
            <a:off x="7586909" y="4048759"/>
            <a:ext cx="2367281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>
            <a:spLocks noGrp="1"/>
          </p:cNvSpPr>
          <p:nvPr>
            <p:ph type="sldNum" idx="12"/>
          </p:nvPr>
        </p:nvSpPr>
        <p:spPr>
          <a:xfrm>
            <a:off x="8531788" y="5648960"/>
            <a:ext cx="548639" cy="396240"/>
          </a:xfrm>
          <a:prstGeom prst="bracketPair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7619999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Font typeface="Cambria"/>
              <a:buNone/>
              <a:defRPr sz="4000" b="0" i="0" u="none" strike="noStrike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3657600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spcBef>
                <a:spcPts val="1200"/>
              </a:spcBef>
              <a:buClr>
                <a:schemeClr val="accent1"/>
              </a:buClr>
              <a:buFont typeface="Arial"/>
              <a:buNone/>
              <a:defRPr sz="20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1200"/>
              </a:spcBef>
              <a:buClr>
                <a:schemeClr val="accent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600"/>
              </a:spcBef>
              <a:buClr>
                <a:schemeClr val="accent2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600"/>
              </a:spcBef>
              <a:buClr>
                <a:schemeClr val="accent3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600"/>
              </a:spcBef>
              <a:buClr>
                <a:schemeClr val="accent4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600"/>
              </a:spcBef>
              <a:buClr>
                <a:schemeClr val="accent5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600"/>
              </a:spcBef>
              <a:buClr>
                <a:schemeClr val="accent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600"/>
              </a:spcBef>
              <a:buClr>
                <a:schemeClr val="accent2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600"/>
              </a:spcBef>
              <a:buClr>
                <a:schemeClr val="accent3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3657600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588" marR="0" lvl="0" indent="-1588" algn="l" rtl="0">
              <a:spcBef>
                <a:spcPts val="1200"/>
              </a:spcBef>
              <a:buClr>
                <a:schemeClr val="accent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85750" marR="0" lvl="1" indent="-57150" algn="l" rtl="0">
              <a:spcBef>
                <a:spcPts val="1200"/>
              </a:spcBef>
              <a:buClr>
                <a:schemeClr val="accen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22300" marR="0" lvl="2" indent="-76200" algn="l" rtl="0">
              <a:spcBef>
                <a:spcPts val="600"/>
              </a:spcBef>
              <a:buClr>
                <a:schemeClr val="accent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93750" marR="0" lvl="3" indent="-82550" algn="l" rtl="0">
              <a:spcBef>
                <a:spcPts val="600"/>
              </a:spcBef>
              <a:buClr>
                <a:schemeClr val="accent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92188" marR="0" lvl="4" indent="-90487" algn="l" rtl="0">
              <a:spcBef>
                <a:spcPts val="600"/>
              </a:spcBef>
              <a:buClr>
                <a:schemeClr val="accent4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73163" marR="0" lvl="5" indent="-80962" algn="l" rtl="0">
              <a:spcBef>
                <a:spcPts val="600"/>
              </a:spcBef>
              <a:buClr>
                <a:schemeClr val="accent5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354138" marR="0" lvl="6" indent="-84137" algn="l" rtl="0"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544638" marR="0" lvl="7" indent="-84137" algn="l" rtl="0">
              <a:spcBef>
                <a:spcPts val="600"/>
              </a:spcBef>
              <a:buClr>
                <a:schemeClr val="accent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717675" marR="0" lvl="8" indent="-92075" algn="l" rtl="0">
              <a:spcBef>
                <a:spcPts val="600"/>
              </a:spcBef>
              <a:buClr>
                <a:schemeClr val="accent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3"/>
          </p:nvPr>
        </p:nvSpPr>
        <p:spPr>
          <a:xfrm>
            <a:off x="4419600" y="1535112"/>
            <a:ext cx="3657600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spcBef>
                <a:spcPts val="1200"/>
              </a:spcBef>
              <a:buClr>
                <a:schemeClr val="accent1"/>
              </a:buClr>
              <a:buFont typeface="Arial"/>
              <a:buNone/>
              <a:defRPr sz="20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1200"/>
              </a:spcBef>
              <a:buClr>
                <a:schemeClr val="accent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600"/>
              </a:spcBef>
              <a:buClr>
                <a:schemeClr val="accent2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600"/>
              </a:spcBef>
              <a:buClr>
                <a:schemeClr val="accent3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600"/>
              </a:spcBef>
              <a:buClr>
                <a:schemeClr val="accent4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600"/>
              </a:spcBef>
              <a:buClr>
                <a:schemeClr val="accent5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600"/>
              </a:spcBef>
              <a:buClr>
                <a:schemeClr val="accent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600"/>
              </a:spcBef>
              <a:buClr>
                <a:schemeClr val="accent2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600"/>
              </a:spcBef>
              <a:buClr>
                <a:schemeClr val="accent3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body" idx="4"/>
          </p:nvPr>
        </p:nvSpPr>
        <p:spPr>
          <a:xfrm>
            <a:off x="4419600" y="2174875"/>
            <a:ext cx="3657600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588" marR="0" lvl="0" indent="-1588" algn="l" rtl="0">
              <a:spcBef>
                <a:spcPts val="1200"/>
              </a:spcBef>
              <a:buClr>
                <a:schemeClr val="accent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85750" marR="0" lvl="1" indent="-57150" algn="l" rtl="0">
              <a:spcBef>
                <a:spcPts val="1200"/>
              </a:spcBef>
              <a:buClr>
                <a:schemeClr val="accen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22300" marR="0" lvl="2" indent="-76200" algn="l" rtl="0">
              <a:spcBef>
                <a:spcPts val="600"/>
              </a:spcBef>
              <a:buClr>
                <a:schemeClr val="accent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93750" marR="0" lvl="3" indent="-82550" algn="l" rtl="0">
              <a:spcBef>
                <a:spcPts val="600"/>
              </a:spcBef>
              <a:buClr>
                <a:schemeClr val="accent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92188" marR="0" lvl="4" indent="-90487" algn="l" rtl="0">
              <a:spcBef>
                <a:spcPts val="600"/>
              </a:spcBef>
              <a:buClr>
                <a:schemeClr val="accent4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73163" marR="0" lvl="5" indent="-80962" algn="l" rtl="0">
              <a:spcBef>
                <a:spcPts val="600"/>
              </a:spcBef>
              <a:buClr>
                <a:schemeClr val="accent5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354138" marR="0" lvl="6" indent="-84137" algn="l" rtl="0"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544638" marR="0" lvl="7" indent="-84137" algn="l" rtl="0">
              <a:spcBef>
                <a:spcPts val="600"/>
              </a:spcBef>
              <a:buClr>
                <a:schemeClr val="accent2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717675" marR="0" lvl="8" indent="-92075" algn="l" rtl="0">
              <a:spcBef>
                <a:spcPts val="600"/>
              </a:spcBef>
              <a:buClr>
                <a:schemeClr val="accent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dt" idx="10"/>
          </p:nvPr>
        </p:nvSpPr>
        <p:spPr>
          <a:xfrm rot="-5400000">
            <a:off x="7551350" y="1645919"/>
            <a:ext cx="2438399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ftr" idx="11"/>
          </p:nvPr>
        </p:nvSpPr>
        <p:spPr>
          <a:xfrm rot="-5400000">
            <a:off x="7586909" y="4048759"/>
            <a:ext cx="2367281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Shape 80"/>
          <p:cNvSpPr>
            <a:spLocks noGrp="1"/>
          </p:cNvSpPr>
          <p:nvPr>
            <p:ph type="sldNum" idx="12"/>
          </p:nvPr>
        </p:nvSpPr>
        <p:spPr>
          <a:xfrm>
            <a:off x="8531788" y="5648960"/>
            <a:ext cx="548639" cy="396240"/>
          </a:xfrm>
          <a:prstGeom prst="bracketPair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75000">
              <a:schemeClr val="lt1"/>
            </a:gs>
            <a:gs pos="100000">
              <a:srgbClr val="D8D8D8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7619999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dk2"/>
              </a:buClr>
              <a:buFont typeface="Cambria"/>
              <a:buNone/>
              <a:defRPr sz="4000" b="0" i="0" u="none" strike="noStrike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7619999" cy="480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588" marR="0" lvl="0" indent="-1588" algn="l" rtl="0">
              <a:spcBef>
                <a:spcPts val="1200"/>
              </a:spcBef>
              <a:buClr>
                <a:schemeClr val="accent1"/>
              </a:buClr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85750" marR="0" lvl="1" indent="-44450" algn="l" rtl="0">
              <a:spcBef>
                <a:spcPts val="1200"/>
              </a:spcBef>
              <a:buClr>
                <a:schemeClr val="accent1"/>
              </a:buClr>
              <a:buSzPct val="1000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22300" marR="0" lvl="2" indent="-63500" algn="l" rtl="0">
              <a:spcBef>
                <a:spcPts val="600"/>
              </a:spcBef>
              <a:buClr>
                <a:schemeClr val="accent2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793750" marR="0" lvl="3" indent="-69850" algn="l" rtl="0">
              <a:spcBef>
                <a:spcPts val="600"/>
              </a:spcBef>
              <a:buClr>
                <a:schemeClr val="accent3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992188" marR="0" lvl="4" indent="-90487" algn="l" rtl="0">
              <a:spcBef>
                <a:spcPts val="600"/>
              </a:spcBef>
              <a:buClr>
                <a:schemeClr val="accent4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73163" marR="0" lvl="5" indent="-93662" algn="l" rtl="0">
              <a:spcBef>
                <a:spcPts val="600"/>
              </a:spcBef>
              <a:buClr>
                <a:schemeClr val="accent5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354138" marR="0" lvl="6" indent="-96837" algn="l" rtl="0">
              <a:spcBef>
                <a:spcPts val="600"/>
              </a:spcBef>
              <a:buClr>
                <a:schemeClr val="accent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544638" marR="0" lvl="7" indent="-96837" algn="l" rtl="0">
              <a:spcBef>
                <a:spcPts val="600"/>
              </a:spcBef>
              <a:buClr>
                <a:schemeClr val="accent2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717675" marR="0" lvl="8" indent="-104775" algn="l" rtl="0">
              <a:spcBef>
                <a:spcPts val="600"/>
              </a:spcBef>
              <a:buClr>
                <a:schemeClr val="accent3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/>
          <p:nvPr/>
        </p:nvSpPr>
        <p:spPr>
          <a:xfrm>
            <a:off x="8458200" y="0"/>
            <a:ext cx="685799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Shape 13"/>
          <p:cNvSpPr/>
          <p:nvPr/>
        </p:nvSpPr>
        <p:spPr>
          <a:xfrm>
            <a:off x="8458200" y="5486400"/>
            <a:ext cx="685799" cy="6857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Shape 14"/>
          <p:cNvSpPr>
            <a:spLocks noGrp="1"/>
          </p:cNvSpPr>
          <p:nvPr>
            <p:ph type="sldNum" idx="12"/>
          </p:nvPr>
        </p:nvSpPr>
        <p:spPr>
          <a:xfrm>
            <a:off x="8531788" y="5648960"/>
            <a:ext cx="548639" cy="396240"/>
          </a:xfrm>
          <a:prstGeom prst="bracketPair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Shape 15"/>
          <p:cNvSpPr txBox="1">
            <a:spLocks noGrp="1"/>
          </p:cNvSpPr>
          <p:nvPr>
            <p:ph type="ftr" idx="11"/>
          </p:nvPr>
        </p:nvSpPr>
        <p:spPr>
          <a:xfrm rot="-5400000">
            <a:off x="7586909" y="4048759"/>
            <a:ext cx="2367281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dt" idx="10"/>
          </p:nvPr>
        </p:nvSpPr>
        <p:spPr>
          <a:xfrm rot="-5400000">
            <a:off x="7551350" y="1645919"/>
            <a:ext cx="2438399" cy="365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900"/>
              <a:buFont typeface="Calibri"/>
              <a:buNone/>
              <a:defRPr sz="5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t" anchorCtr="0"/>
          <a:lstStyle>
            <a:lvl1pPr marL="457200" marR="0" lvl="0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3550" algn="l" rtl="0">
              <a:spcBef>
                <a:spcPts val="74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Char char="–"/>
              <a:defRPr sz="3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–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»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sldNum" idx="12"/>
          </p:nvPr>
        </p:nvSpPr>
        <p:spPr>
          <a:xfrm>
            <a:off x="6553201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60925" rIns="121875" bIns="6092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BAD817-D697-084A-868D-8293771D3B37}"/>
              </a:ext>
            </a:extLst>
          </p:cNvPr>
          <p:cNvSpPr/>
          <p:nvPr userDrawn="1"/>
        </p:nvSpPr>
        <p:spPr>
          <a:xfrm>
            <a:off x="3297531" y="6308728"/>
            <a:ext cx="2722269" cy="413540"/>
          </a:xfrm>
          <a:prstGeom prst="rect">
            <a:avLst/>
          </a:prstGeom>
          <a:blipFill dpi="0" rotWithShape="1">
            <a:blip r:embed="rId1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42490848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hyperlink" Target="https://ucdavis.pubs.curricunet.com/Catalog" TargetMode="External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Lvji9VlbLC8" TargetMode="External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basc.biology.ucdavis.edu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0.jp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12.jpeg"/><Relationship Id="rId4" Type="http://schemas.openxmlformats.org/officeDocument/2006/relationships/hyperlink" Target="mailto:mgnbrown@ucdavis.edu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.xml"/><Relationship Id="rId7" Type="http://schemas.openxmlformats.org/officeDocument/2006/relationships/hyperlink" Target="https://chemistry.ucdavis.edu/undergraduate/general-chemistry-series/chemistry-placement-requirements/fall-2019" TargetMode="Externa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hyperlink" Target="https://www.math.ucdavis.edu/undergrad/math_placement/" TargetMode="External"/><Relationship Id="rId5" Type="http://schemas.openxmlformats.org/officeDocument/2006/relationships/hyperlink" Target="https://elw.ucdavis.edu/writingplacement" TargetMode="External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ctrTitle"/>
          </p:nvPr>
        </p:nvSpPr>
        <p:spPr>
          <a:xfrm>
            <a:off x="381000" y="533400"/>
            <a:ext cx="7848599" cy="99072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2"/>
              </a:buClr>
              <a:buSzPct val="25000"/>
              <a:buFont typeface="Cambria"/>
              <a:buNone/>
            </a:pPr>
            <a:r>
              <a:rPr lang="en-US" sz="6000" b="0" i="0" u="none" strike="noStrike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Welcome New Aggies!</a:t>
            </a:r>
          </a:p>
        </p:txBody>
      </p:sp>
      <p:sp>
        <p:nvSpPr>
          <p:cNvPr id="122" name="Shape 122"/>
          <p:cNvSpPr txBox="1">
            <a:spLocks noGrp="1"/>
          </p:cNvSpPr>
          <p:nvPr>
            <p:ph type="subTitle" idx="1"/>
          </p:nvPr>
        </p:nvSpPr>
        <p:spPr>
          <a:xfrm>
            <a:off x="294373" y="4872025"/>
            <a:ext cx="3406771" cy="76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1900" dirty="0"/>
              <a:t> </a:t>
            </a:r>
          </a:p>
        </p:txBody>
      </p:sp>
      <p:sp>
        <p:nvSpPr>
          <p:cNvPr id="123" name="Shape 123"/>
          <p:cNvSpPr txBox="1">
            <a:spLocks noGrp="1"/>
          </p:cNvSpPr>
          <p:nvPr>
            <p:ph type="body" idx="2"/>
          </p:nvPr>
        </p:nvSpPr>
        <p:spPr>
          <a:xfrm>
            <a:off x="381000" y="1600200"/>
            <a:ext cx="7924799" cy="990599"/>
          </a:xfrm>
          <a:prstGeom prst="rect">
            <a:avLst/>
          </a:prstGeom>
          <a:noFill/>
          <a:ln>
            <a:noFill/>
          </a:ln>
        </p:spPr>
        <p:txBody>
          <a:bodyPr lIns="91425" tIns="0" rIns="91425" bIns="45700" anchor="t" anchorCtr="0">
            <a:noAutofit/>
          </a:bodyPr>
          <a:lstStyle/>
          <a:p>
            <a:pPr algn="ctr">
              <a:spcBef>
                <a:spcPts val="0"/>
              </a:spcBef>
              <a:buSzPct val="25000"/>
            </a:pPr>
            <a:r>
              <a:rPr lang="en-US" sz="3600" b="0" i="0" u="none" strike="noStrike" cap="none" dirty="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Online Aggie </a:t>
            </a:r>
          </a:p>
          <a:p>
            <a:pPr algn="ctr">
              <a:spcBef>
                <a:spcPts val="0"/>
              </a:spcBef>
              <a:buSzPct val="25000"/>
            </a:pPr>
            <a:r>
              <a:rPr lang="en-US" dirty="0"/>
              <a:t>Pre-registration </a:t>
            </a:r>
            <a:r>
              <a:rPr lang="en-US" sz="3600" b="0" i="0" u="none" strike="noStrike" cap="none" dirty="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Advising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3600" b="0" i="0" u="none" strike="noStrike" cap="none" dirty="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Fall 2020</a:t>
            </a:r>
            <a:endParaRPr lang="en-US" dirty="0"/>
          </a:p>
        </p:txBody>
      </p:sp>
      <p:sp>
        <p:nvSpPr>
          <p:cNvPr id="124" name="Shape 124"/>
          <p:cNvSpPr txBox="1">
            <a:spLocks noGrp="1"/>
          </p:cNvSpPr>
          <p:nvPr>
            <p:ph type="body" idx="3"/>
          </p:nvPr>
        </p:nvSpPr>
        <p:spPr>
          <a:xfrm>
            <a:off x="4572000" y="5486400"/>
            <a:ext cx="3429000" cy="76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8E8D8C"/>
                </a:solidFill>
                <a:latin typeface="Calibri"/>
                <a:ea typeface="Calibri"/>
                <a:cs typeface="Calibri"/>
                <a:sym typeface="Calibri"/>
              </a:rPr>
              <a:t>College of </a:t>
            </a:r>
            <a:r>
              <a:rPr lang="en-US" dirty="0"/>
              <a:t>Biological Sciences</a:t>
            </a:r>
          </a:p>
          <a:p>
            <a:pPr marL="0" marR="0" lvl="0" indent="0" algn="r" rtl="0"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8E8D8C"/>
                </a:solidFill>
                <a:latin typeface="Calibri"/>
                <a:ea typeface="Calibri"/>
                <a:cs typeface="Calibri"/>
                <a:sym typeface="Calibri"/>
              </a:rPr>
              <a:t>University of California, Davis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261" y="3759760"/>
            <a:ext cx="4486275" cy="590550"/>
          </a:xfrm>
          <a:prstGeom prst="rect">
            <a:avLst/>
          </a:prstGeom>
        </p:spPr>
      </p:pic>
      <p:sp>
        <p:nvSpPr>
          <p:cNvPr id="8" name="Shape 122"/>
          <p:cNvSpPr txBox="1">
            <a:spLocks/>
          </p:cNvSpPr>
          <p:nvPr/>
        </p:nvSpPr>
        <p:spPr>
          <a:xfrm>
            <a:off x="2613988" y="5396948"/>
            <a:ext cx="1977887" cy="95415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  <a:defRPr sz="2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ct val="1000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SzPct val="25000"/>
            </a:pPr>
            <a:endParaRPr lang="en-US" sz="1900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1022F76-D19F-46AC-B5EB-D91C27D050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30182" y="57150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 txBox="1">
            <a:spLocks noGrp="1"/>
          </p:cNvSpPr>
          <p:nvPr>
            <p:ph type="title"/>
          </p:nvPr>
        </p:nvSpPr>
        <p:spPr>
          <a:xfrm>
            <a:off x="495299" y="-3764"/>
            <a:ext cx="7619999" cy="86867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2"/>
              </a:buClr>
              <a:buSzPct val="25000"/>
              <a:buFont typeface="Cambria"/>
              <a:buNone/>
            </a:pPr>
            <a:r>
              <a:rPr lang="en-US" sz="4000" b="0" i="0" u="none" strike="noStrike" cap="none" dirty="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Pass Times – Fall 2020</a:t>
            </a:r>
            <a:endParaRPr lang="en-US" dirty="0"/>
          </a:p>
        </p:txBody>
      </p:sp>
      <p:grpSp>
        <p:nvGrpSpPr>
          <p:cNvPr id="250" name="Shape 250"/>
          <p:cNvGrpSpPr/>
          <p:nvPr/>
        </p:nvGrpSpPr>
        <p:grpSpPr>
          <a:xfrm>
            <a:off x="341697" y="1238349"/>
            <a:ext cx="7773601" cy="5553191"/>
            <a:chOff x="-77402" y="-69415"/>
            <a:chExt cx="7773601" cy="5553191"/>
          </a:xfrm>
        </p:grpSpPr>
        <p:sp>
          <p:nvSpPr>
            <p:cNvPr id="251" name="Shape 251"/>
            <p:cNvSpPr/>
            <p:nvPr/>
          </p:nvSpPr>
          <p:spPr>
            <a:xfrm>
              <a:off x="0" y="4710912"/>
              <a:ext cx="7696199" cy="772864"/>
            </a:xfrm>
            <a:prstGeom prst="rect">
              <a:avLst/>
            </a:prstGeom>
            <a:solidFill>
              <a:srgbClr val="FABF1C"/>
            </a:solidFill>
            <a:ln>
              <a:noFill/>
            </a:ln>
            <a:effectLst>
              <a:outerShdw blurRad="50799" dist="25400" algn="bl" rotWithShape="0">
                <a:srgbClr val="000000">
                  <a:alpha val="60000"/>
                </a:srgbClr>
              </a:outerShdw>
            </a:effectLst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52" name="Shape 252"/>
            <p:cNvSpPr txBox="1"/>
            <p:nvPr/>
          </p:nvSpPr>
          <p:spPr>
            <a:xfrm>
              <a:off x="0" y="4710912"/>
              <a:ext cx="7696199" cy="417346"/>
            </a:xfrm>
            <a:prstGeom prst="rect">
              <a:avLst/>
            </a:prstGeom>
            <a:noFill/>
            <a:ln>
              <a:noFill/>
            </a:ln>
          </p:spPr>
          <p:txBody>
            <a:bodyPr lIns="142225" tIns="142225" rIns="142225" bIns="142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2000" b="1" i="0" u="none" strike="noStrike" cap="none" dirty="0">
                  <a:solidFill>
                    <a:srgbClr val="263B86"/>
                  </a:solidFill>
                  <a:latin typeface="Calibri"/>
                  <a:ea typeface="Calibri"/>
                  <a:cs typeface="Calibri"/>
                  <a:sym typeface="Calibri"/>
                </a:rPr>
                <a:t>Schedule Adjustment (September 18, 6:00 a.m. – November 3)</a:t>
              </a:r>
            </a:p>
          </p:txBody>
        </p:sp>
        <p:sp>
          <p:nvSpPr>
            <p:cNvPr id="253" name="Shape 253"/>
            <p:cNvSpPr/>
            <p:nvPr/>
          </p:nvSpPr>
          <p:spPr>
            <a:xfrm>
              <a:off x="0" y="5112801"/>
              <a:ext cx="7696199" cy="355516"/>
            </a:xfrm>
            <a:prstGeom prst="rect">
              <a:avLst/>
            </a:prstGeom>
            <a:solidFill>
              <a:srgbClr val="FDE8CB">
                <a:alpha val="89803"/>
              </a:srgbClr>
            </a:solidFill>
            <a:ln w="12700" cap="flat" cmpd="sng">
              <a:solidFill>
                <a:srgbClr val="FDE8CB">
                  <a:alpha val="89803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54" name="Shape 254"/>
            <p:cNvSpPr txBox="1"/>
            <p:nvPr/>
          </p:nvSpPr>
          <p:spPr>
            <a:xfrm>
              <a:off x="0" y="5112801"/>
              <a:ext cx="7696199" cy="355516"/>
            </a:xfrm>
            <a:prstGeom prst="rect">
              <a:avLst/>
            </a:prstGeom>
            <a:noFill/>
            <a:ln>
              <a:noFill/>
            </a:ln>
          </p:spPr>
          <p:txBody>
            <a:bodyPr lIns="135125" tIns="24125" rIns="135125" bIns="241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19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Last chance to make schedule adjustments</a:t>
              </a:r>
            </a:p>
          </p:txBody>
        </p:sp>
        <p:sp>
          <p:nvSpPr>
            <p:cNvPr id="255" name="Shape 255"/>
            <p:cNvSpPr/>
            <p:nvPr/>
          </p:nvSpPr>
          <p:spPr>
            <a:xfrm rot="10800000">
              <a:off x="0" y="3533840"/>
              <a:ext cx="7696199" cy="1188665"/>
            </a:xfrm>
            <a:prstGeom prst="upArrowCallout">
              <a:avLst>
                <a:gd name="adj1" fmla="val 25000"/>
                <a:gd name="adj2" fmla="val 25000"/>
                <a:gd name="adj3" fmla="val 25000"/>
                <a:gd name="adj4" fmla="val 64977"/>
              </a:avLst>
            </a:prstGeom>
            <a:solidFill>
              <a:srgbClr val="FABF1C"/>
            </a:solidFill>
            <a:ln>
              <a:noFill/>
            </a:ln>
            <a:effectLst>
              <a:outerShdw blurRad="50799" dist="25400" algn="bl" rotWithShape="0">
                <a:srgbClr val="000000">
                  <a:alpha val="60000"/>
                </a:srgbClr>
              </a:outerShdw>
            </a:effectLst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56" name="Shape 256"/>
            <p:cNvSpPr txBox="1"/>
            <p:nvPr/>
          </p:nvSpPr>
          <p:spPr>
            <a:xfrm>
              <a:off x="0" y="3533839"/>
              <a:ext cx="7696199" cy="417221"/>
            </a:xfrm>
            <a:prstGeom prst="rect">
              <a:avLst/>
            </a:prstGeom>
            <a:noFill/>
            <a:ln>
              <a:noFill/>
            </a:ln>
          </p:spPr>
          <p:txBody>
            <a:bodyPr lIns="142225" tIns="142225" rIns="142225" bIns="142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2000" b="1" i="0" u="none" strike="noStrike" cap="none" dirty="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Registration Freeze (September 15 – 18) </a:t>
              </a:r>
            </a:p>
          </p:txBody>
        </p:sp>
        <p:sp>
          <p:nvSpPr>
            <p:cNvPr id="257" name="Shape 257"/>
            <p:cNvSpPr/>
            <p:nvPr/>
          </p:nvSpPr>
          <p:spPr>
            <a:xfrm>
              <a:off x="0" y="3951060"/>
              <a:ext cx="7696199" cy="355409"/>
            </a:xfrm>
            <a:prstGeom prst="rect">
              <a:avLst/>
            </a:prstGeom>
            <a:solidFill>
              <a:srgbClr val="FDE8CB">
                <a:alpha val="89803"/>
              </a:srgbClr>
            </a:solidFill>
            <a:ln w="12700" cap="flat" cmpd="sng">
              <a:solidFill>
                <a:srgbClr val="FDE8CB">
                  <a:alpha val="89803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58" name="Shape 258"/>
            <p:cNvSpPr txBox="1"/>
            <p:nvPr/>
          </p:nvSpPr>
          <p:spPr>
            <a:xfrm>
              <a:off x="0" y="3951060"/>
              <a:ext cx="7696199" cy="355409"/>
            </a:xfrm>
            <a:prstGeom prst="rect">
              <a:avLst/>
            </a:prstGeom>
            <a:noFill/>
            <a:ln>
              <a:noFill/>
            </a:ln>
          </p:spPr>
          <p:txBody>
            <a:bodyPr lIns="135125" tIns="24125" rIns="135125" bIns="241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19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Advisors will be reviewing your schedules and may be suggesting changes</a:t>
              </a:r>
            </a:p>
          </p:txBody>
        </p:sp>
        <p:sp>
          <p:nvSpPr>
            <p:cNvPr id="259" name="Shape 259"/>
            <p:cNvSpPr/>
            <p:nvPr/>
          </p:nvSpPr>
          <p:spPr>
            <a:xfrm rot="10800000">
              <a:off x="0" y="2356767"/>
              <a:ext cx="7696199" cy="1188665"/>
            </a:xfrm>
            <a:prstGeom prst="upArrowCallout">
              <a:avLst>
                <a:gd name="adj1" fmla="val 25000"/>
                <a:gd name="adj2" fmla="val 25000"/>
                <a:gd name="adj3" fmla="val 25000"/>
                <a:gd name="adj4" fmla="val 64977"/>
              </a:avLst>
            </a:prstGeom>
            <a:solidFill>
              <a:srgbClr val="FABF1C"/>
            </a:solidFill>
            <a:ln>
              <a:noFill/>
            </a:ln>
            <a:effectLst>
              <a:outerShdw blurRad="50799" dist="25400" algn="bl" rotWithShape="0">
                <a:srgbClr val="000000">
                  <a:alpha val="60000"/>
                </a:srgbClr>
              </a:outerShdw>
            </a:effectLst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0" name="Shape 260"/>
            <p:cNvSpPr txBox="1"/>
            <p:nvPr/>
          </p:nvSpPr>
          <p:spPr>
            <a:xfrm>
              <a:off x="0" y="2356766"/>
              <a:ext cx="7696199" cy="417221"/>
            </a:xfrm>
            <a:prstGeom prst="rect">
              <a:avLst/>
            </a:prstGeom>
            <a:noFill/>
            <a:ln>
              <a:noFill/>
            </a:ln>
          </p:spPr>
          <p:txBody>
            <a:bodyPr lIns="142225" tIns="142225" rIns="142225" bIns="142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2000" b="1" i="0" u="none" strike="noStrike" cap="none" dirty="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Open Registration (September 5 – 14)</a:t>
              </a:r>
            </a:p>
          </p:txBody>
        </p:sp>
        <p:sp>
          <p:nvSpPr>
            <p:cNvPr id="261" name="Shape 261"/>
            <p:cNvSpPr/>
            <p:nvPr/>
          </p:nvSpPr>
          <p:spPr>
            <a:xfrm>
              <a:off x="0" y="2773989"/>
              <a:ext cx="7696199" cy="355409"/>
            </a:xfrm>
            <a:prstGeom prst="rect">
              <a:avLst/>
            </a:prstGeom>
            <a:solidFill>
              <a:srgbClr val="FDE8CB">
                <a:alpha val="89803"/>
              </a:srgbClr>
            </a:solidFill>
            <a:ln w="12700" cap="flat" cmpd="sng">
              <a:solidFill>
                <a:srgbClr val="FDE8CB">
                  <a:alpha val="89803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2" name="Shape 262"/>
            <p:cNvSpPr txBox="1"/>
            <p:nvPr/>
          </p:nvSpPr>
          <p:spPr>
            <a:xfrm>
              <a:off x="0" y="2773989"/>
              <a:ext cx="7696199" cy="355409"/>
            </a:xfrm>
            <a:prstGeom prst="rect">
              <a:avLst/>
            </a:prstGeom>
            <a:noFill/>
            <a:ln>
              <a:noFill/>
            </a:ln>
          </p:spPr>
          <p:txBody>
            <a:bodyPr lIns="135125" tIns="24125" rIns="135125" bIns="241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19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Any necessary changes to your schedule can be made at this time</a:t>
              </a:r>
            </a:p>
          </p:txBody>
        </p:sp>
        <p:sp>
          <p:nvSpPr>
            <p:cNvPr id="263" name="Shape 263"/>
            <p:cNvSpPr/>
            <p:nvPr/>
          </p:nvSpPr>
          <p:spPr>
            <a:xfrm rot="10800000">
              <a:off x="0" y="1173536"/>
              <a:ext cx="7696199" cy="1188665"/>
            </a:xfrm>
            <a:prstGeom prst="upArrowCallout">
              <a:avLst>
                <a:gd name="adj1" fmla="val 25000"/>
                <a:gd name="adj2" fmla="val 25000"/>
                <a:gd name="adj3" fmla="val 25000"/>
                <a:gd name="adj4" fmla="val 64977"/>
              </a:avLst>
            </a:prstGeom>
            <a:solidFill>
              <a:srgbClr val="FABF1C"/>
            </a:solidFill>
            <a:ln>
              <a:noFill/>
            </a:ln>
            <a:effectLst>
              <a:outerShdw blurRad="50799" dist="25400" algn="bl" rotWithShape="0">
                <a:srgbClr val="000000">
                  <a:alpha val="60000"/>
                </a:srgbClr>
              </a:outerShdw>
            </a:effectLst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4" name="Shape 264"/>
            <p:cNvSpPr txBox="1"/>
            <p:nvPr/>
          </p:nvSpPr>
          <p:spPr>
            <a:xfrm>
              <a:off x="0" y="1173537"/>
              <a:ext cx="7696199" cy="417221"/>
            </a:xfrm>
            <a:prstGeom prst="rect">
              <a:avLst/>
            </a:prstGeom>
            <a:noFill/>
            <a:ln>
              <a:noFill/>
            </a:ln>
          </p:spPr>
          <p:txBody>
            <a:bodyPr lIns="142225" tIns="142225" rIns="142225" bIns="142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2000" b="1" i="0" u="none" strike="noStrike" cap="none" dirty="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Pass 2 (August 24 – September 4)</a:t>
              </a:r>
            </a:p>
          </p:txBody>
        </p:sp>
        <p:sp>
          <p:nvSpPr>
            <p:cNvPr id="265" name="Shape 265"/>
            <p:cNvSpPr/>
            <p:nvPr/>
          </p:nvSpPr>
          <p:spPr>
            <a:xfrm>
              <a:off x="0" y="1596916"/>
              <a:ext cx="7696199" cy="355409"/>
            </a:xfrm>
            <a:prstGeom prst="rect">
              <a:avLst/>
            </a:prstGeom>
            <a:solidFill>
              <a:srgbClr val="FDE8CB">
                <a:alpha val="89803"/>
              </a:srgbClr>
            </a:solidFill>
            <a:ln w="12700" cap="flat" cmpd="sng">
              <a:solidFill>
                <a:srgbClr val="FDE8CB">
                  <a:alpha val="89803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6" name="Shape 266"/>
            <p:cNvSpPr txBox="1"/>
            <p:nvPr/>
          </p:nvSpPr>
          <p:spPr>
            <a:xfrm>
              <a:off x="0" y="1596916"/>
              <a:ext cx="7696199" cy="355409"/>
            </a:xfrm>
            <a:prstGeom prst="rect">
              <a:avLst/>
            </a:prstGeom>
            <a:noFill/>
            <a:ln>
              <a:noFill/>
            </a:ln>
          </p:spPr>
          <p:txBody>
            <a:bodyPr lIns="135125" tIns="24125" rIns="135125" bIns="241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19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Register or Waitlist for Courses that were not available during Pass 1</a:t>
              </a:r>
            </a:p>
          </p:txBody>
        </p:sp>
        <p:sp>
          <p:nvSpPr>
            <p:cNvPr id="267" name="Shape 267"/>
            <p:cNvSpPr/>
            <p:nvPr/>
          </p:nvSpPr>
          <p:spPr>
            <a:xfrm rot="10800000">
              <a:off x="-1" y="-63997"/>
              <a:ext cx="7696199" cy="1188665"/>
            </a:xfrm>
            <a:prstGeom prst="upArrowCallout">
              <a:avLst>
                <a:gd name="adj1" fmla="val 25000"/>
                <a:gd name="adj2" fmla="val 25000"/>
                <a:gd name="adj3" fmla="val 25000"/>
                <a:gd name="adj4" fmla="val 64977"/>
              </a:avLst>
            </a:prstGeom>
            <a:solidFill>
              <a:srgbClr val="FABF1C"/>
            </a:solidFill>
            <a:ln>
              <a:noFill/>
            </a:ln>
            <a:effectLst>
              <a:outerShdw blurRad="50799" dist="25400" algn="bl" rotWithShape="0">
                <a:srgbClr val="000000">
                  <a:alpha val="60000"/>
                </a:srgbClr>
              </a:outerShdw>
            </a:effectLst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8" name="Shape 268"/>
            <p:cNvSpPr txBox="1"/>
            <p:nvPr/>
          </p:nvSpPr>
          <p:spPr>
            <a:xfrm>
              <a:off x="-77402" y="-69415"/>
              <a:ext cx="7696199" cy="506845"/>
            </a:xfrm>
            <a:prstGeom prst="rect">
              <a:avLst/>
            </a:prstGeom>
            <a:noFill/>
            <a:ln>
              <a:noFill/>
            </a:ln>
          </p:spPr>
          <p:txBody>
            <a:bodyPr lIns="142225" tIns="142225" rIns="142225" bIns="142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2000" b="1" i="0" u="none" strike="noStrike" cap="none" dirty="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Pass 1 (July 6, 8:00 am – 12:00 or 1:00 – 5:00 pm); </a:t>
              </a: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2000" b="1" i="0" u="none" strike="noStrike" cap="none" dirty="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Open July 6, 5:00 pm, July 7 and 8</a:t>
              </a:r>
            </a:p>
          </p:txBody>
        </p:sp>
        <p:sp>
          <p:nvSpPr>
            <p:cNvPr id="269" name="Shape 269"/>
            <p:cNvSpPr/>
            <p:nvPr/>
          </p:nvSpPr>
          <p:spPr>
            <a:xfrm>
              <a:off x="0" y="419843"/>
              <a:ext cx="7696199" cy="355409"/>
            </a:xfrm>
            <a:prstGeom prst="rect">
              <a:avLst/>
            </a:prstGeom>
            <a:solidFill>
              <a:srgbClr val="FDE8CB">
                <a:alpha val="89803"/>
              </a:srgbClr>
            </a:solidFill>
            <a:ln w="12700" cap="flat" cmpd="sng">
              <a:solidFill>
                <a:srgbClr val="FDE8CB">
                  <a:alpha val="89803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70" name="Shape 270"/>
            <p:cNvSpPr txBox="1"/>
            <p:nvPr/>
          </p:nvSpPr>
          <p:spPr>
            <a:xfrm>
              <a:off x="0" y="419843"/>
              <a:ext cx="7696199" cy="355409"/>
            </a:xfrm>
            <a:prstGeom prst="rect">
              <a:avLst/>
            </a:prstGeom>
            <a:noFill/>
            <a:ln>
              <a:noFill/>
            </a:ln>
          </p:spPr>
          <p:txBody>
            <a:bodyPr lIns="135125" tIns="24125" rIns="135125" bIns="241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19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Register for Recommended Courses; new seats </a:t>
              </a:r>
              <a:r>
                <a:rPr lang="en-US" sz="19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released each Pass 1 period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2446371" y="775304"/>
            <a:ext cx="34868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VISIT: registrar.ucdavis.edu </a:t>
            </a:r>
          </a:p>
        </p:txBody>
      </p:sp>
      <p:pic>
        <p:nvPicPr>
          <p:cNvPr id="2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A6F3566-F618-435E-B95D-83B76D6153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665" y="5619206"/>
            <a:ext cx="430116" cy="553874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258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7619999" cy="86867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mbria"/>
              <a:buNone/>
            </a:pPr>
            <a:r>
              <a:rPr lang="en-US" sz="4000" b="0" i="0" u="none" strike="noStrike" cap="none" dirty="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What is a “good” schedule for </a:t>
            </a:r>
            <a:br>
              <a:rPr lang="en-US" sz="4000" b="0" i="0" u="none" strike="noStrike" cap="none" dirty="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</a:br>
            <a:r>
              <a:rPr lang="en-US" sz="4000" b="0" i="0" u="none" strike="noStrike" cap="none" dirty="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fall quarter?</a:t>
            </a:r>
          </a:p>
        </p:txBody>
      </p:sp>
      <p:sp>
        <p:nvSpPr>
          <p:cNvPr id="277" name="Shape 277"/>
          <p:cNvSpPr txBox="1">
            <a:spLocks noGrp="1"/>
          </p:cNvSpPr>
          <p:nvPr>
            <p:ph type="body" idx="1"/>
          </p:nvPr>
        </p:nvSpPr>
        <p:spPr>
          <a:xfrm>
            <a:off x="457200" y="1676400"/>
            <a:ext cx="8011192" cy="449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5750" marR="0" lvl="1" indent="-1841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sym typeface="Calibri"/>
              </a:rPr>
              <a:t>Balanced schedule with 1</a:t>
            </a:r>
            <a:r>
              <a:rPr lang="en-US" sz="2000" dirty="0"/>
              <a:t>2-</a:t>
            </a:r>
            <a:r>
              <a:rPr lang="en-US" sz="2000" b="0" i="0" u="none" strike="noStrike" cap="none" dirty="0">
                <a:solidFill>
                  <a:schemeClr val="dk1"/>
                </a:solidFill>
                <a:sym typeface="Calibri"/>
              </a:rPr>
              <a:t>1</a:t>
            </a:r>
            <a:r>
              <a:rPr lang="en-US" sz="2000" dirty="0"/>
              <a:t>5</a:t>
            </a:r>
            <a:r>
              <a:rPr lang="en-US" sz="2000" b="0" i="0" u="none" strike="noStrike" cap="none" dirty="0">
                <a:solidFill>
                  <a:schemeClr val="dk1"/>
                </a:solidFill>
                <a:sym typeface="Calibri"/>
              </a:rPr>
              <a:t> units</a:t>
            </a:r>
          </a:p>
          <a:p>
            <a:pPr marL="622300" marR="0" lvl="2" indent="-190500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b="0" i="0" u="none" strike="noStrike" cap="none" dirty="0">
                <a:solidFill>
                  <a:schemeClr val="dk1"/>
                </a:solidFill>
                <a:sym typeface="Calibri"/>
              </a:rPr>
              <a:t>How do I calculate total units?</a:t>
            </a:r>
          </a:p>
          <a:p>
            <a:pPr marL="622300" marR="0" lvl="2" indent="-190500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dirty="0"/>
              <a:t>W</a:t>
            </a:r>
            <a:r>
              <a:rPr lang="en-US" b="0" i="0" u="none" strike="noStrike" cap="none" dirty="0">
                <a:solidFill>
                  <a:schemeClr val="dk1"/>
                </a:solidFill>
                <a:sym typeface="Calibri"/>
              </a:rPr>
              <a:t>orkload units count. Ex: WLD 41C</a:t>
            </a:r>
          </a:p>
          <a:p>
            <a:pPr marL="285750" marR="0" lvl="1" indent="-184150" algn="l" rtl="0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sym typeface="Calibri"/>
              </a:rPr>
              <a:t>What do I do if a class is full?</a:t>
            </a:r>
          </a:p>
          <a:p>
            <a:pPr marL="622300" marR="0" lvl="2" indent="-190500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b="0" i="0" u="none" strike="noStrike" cap="none" dirty="0">
                <a:solidFill>
                  <a:schemeClr val="dk1"/>
                </a:solidFill>
                <a:sym typeface="Calibri"/>
              </a:rPr>
              <a:t>Waitlist during Pass 2 or Schedule Adjustment</a:t>
            </a:r>
          </a:p>
          <a:p>
            <a:pPr marL="622300" marR="0" lvl="2" indent="-190500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b="0" i="0" u="none" strike="noStrike" cap="none" dirty="0">
                <a:solidFill>
                  <a:schemeClr val="dk1"/>
                </a:solidFill>
                <a:sym typeface="Calibri"/>
              </a:rPr>
              <a:t>Select alternative classes</a:t>
            </a:r>
          </a:p>
          <a:p>
            <a:pPr marL="285750" marR="0" lvl="1" indent="-184150" algn="l" rtl="0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sym typeface="Calibri"/>
              </a:rPr>
              <a:t>Avoid </a:t>
            </a:r>
            <a:r>
              <a:rPr lang="en-US" sz="2000" dirty="0"/>
              <a:t>t</a:t>
            </a:r>
            <a:r>
              <a:rPr lang="en-US" sz="2000" b="0" i="0" u="none" strike="noStrike" cap="none" dirty="0">
                <a:solidFill>
                  <a:schemeClr val="dk1"/>
                </a:solidFill>
                <a:sym typeface="Calibri"/>
              </a:rPr>
              <a:t>ime conflicts, both class and exam; make sure you have pre-</a:t>
            </a:r>
            <a:r>
              <a:rPr lang="en-US" sz="2000" b="0" i="0" u="none" strike="noStrike" cap="none" dirty="0" err="1">
                <a:solidFill>
                  <a:schemeClr val="dk1"/>
                </a:solidFill>
                <a:sym typeface="Calibri"/>
              </a:rPr>
              <a:t>reqs</a:t>
            </a:r>
            <a:r>
              <a:rPr lang="en-US" sz="2000" b="0" i="0" u="none" strike="noStrike" cap="none" dirty="0">
                <a:solidFill>
                  <a:schemeClr val="dk1"/>
                </a:solidFill>
                <a:sym typeface="Calibri"/>
              </a:rPr>
              <a:t>—Schedule Builder will block if you don’t </a:t>
            </a:r>
          </a:p>
          <a:p>
            <a:pPr marL="285750" marR="0" lvl="1" indent="-184150" algn="l" rtl="0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sym typeface="Calibri"/>
              </a:rPr>
              <a:t>Lower Division 1-99, Upper Division 100-199</a:t>
            </a:r>
          </a:p>
          <a:p>
            <a:pPr marL="622300" marR="0" lvl="2" indent="-190500" algn="l" rtl="0">
              <a:spcBef>
                <a:spcPts val="600"/>
              </a:spcBef>
              <a:buClr>
                <a:schemeClr val="accent2"/>
              </a:buClr>
              <a:buSzPct val="100000"/>
              <a:buFont typeface="Arial"/>
              <a:buChar char="•"/>
            </a:pPr>
            <a:r>
              <a:rPr lang="en-US" b="0" i="0" u="none" strike="noStrike" cap="none" dirty="0">
                <a:solidFill>
                  <a:schemeClr val="dk1"/>
                </a:solidFill>
                <a:sym typeface="Calibri"/>
              </a:rPr>
              <a:t>You should only be in lower division classes this quarter</a:t>
            </a:r>
          </a:p>
          <a:p>
            <a:pPr lvl="1" indent="-190500">
              <a:spcBef>
                <a:spcPts val="600"/>
              </a:spcBef>
              <a:buClr>
                <a:schemeClr val="accent2"/>
              </a:buClr>
            </a:pPr>
            <a:r>
              <a:rPr lang="en-US" sz="2000" dirty="0"/>
              <a:t>Credit for Writing Experience (WE) only after ELWR met</a:t>
            </a:r>
            <a:endParaRPr lang="en-US" sz="2000" b="0" i="0" u="none" strike="noStrike" cap="none" dirty="0">
              <a:solidFill>
                <a:schemeClr val="dk1"/>
              </a:solidFill>
              <a:sym typeface="Calibri"/>
            </a:endParaRPr>
          </a:p>
        </p:txBody>
      </p:sp>
      <p:sp>
        <p:nvSpPr>
          <p:cNvPr id="278" name="Shape 278"/>
          <p:cNvSpPr txBox="1"/>
          <p:nvPr/>
        </p:nvSpPr>
        <p:spPr>
          <a:xfrm>
            <a:off x="533400" y="6172200"/>
            <a:ext cx="7619999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400" b="1" i="0" u="none" strike="noStrike" cap="none">
                <a:solidFill>
                  <a:srgbClr val="AB911D"/>
                </a:solidFill>
                <a:latin typeface="Calibri"/>
                <a:ea typeface="Calibri"/>
                <a:cs typeface="Calibri"/>
                <a:sym typeface="Calibri"/>
              </a:rPr>
              <a:t>If you are unsure, ask your academic advisor!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7686215-3B0D-4780-8BB8-3257E677A9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56177" y="173287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6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7620000" cy="868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How do I know if my schedule is right for me? </a:t>
            </a:r>
          </a:p>
        </p:txBody>
      </p:sp>
      <p:sp>
        <p:nvSpPr>
          <p:cNvPr id="285" name="Shape 285"/>
          <p:cNvSpPr txBox="1">
            <a:spLocks noGrp="1"/>
          </p:cNvSpPr>
          <p:nvPr>
            <p:ph type="body" idx="1"/>
          </p:nvPr>
        </p:nvSpPr>
        <p:spPr>
          <a:xfrm>
            <a:off x="457200" y="1905000"/>
            <a:ext cx="7620000" cy="4495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06400" rtl="0">
              <a:spcBef>
                <a:spcPts val="0"/>
              </a:spcBef>
              <a:buSzPct val="100000"/>
              <a:buChar char="●"/>
            </a:pPr>
            <a:r>
              <a:rPr lang="en-US" sz="2800" dirty="0"/>
              <a:t>Go to each class meeting the first week of instruction</a:t>
            </a:r>
          </a:p>
          <a:p>
            <a:pPr marL="457200" lvl="0" indent="-406400" rtl="0">
              <a:spcBef>
                <a:spcPts val="0"/>
              </a:spcBef>
              <a:buSzPct val="100000"/>
              <a:buChar char="●"/>
            </a:pPr>
            <a:r>
              <a:rPr lang="en-US" sz="2800" dirty="0"/>
              <a:t>Carefully review each syllabus </a:t>
            </a:r>
          </a:p>
          <a:p>
            <a:pPr marL="457200" lvl="0" indent="-406400" rtl="0">
              <a:spcBef>
                <a:spcPts val="0"/>
              </a:spcBef>
              <a:buSzPct val="100000"/>
              <a:buChar char="●"/>
            </a:pPr>
            <a:r>
              <a:rPr lang="en-US" sz="2800" dirty="0"/>
              <a:t>Talk to an advisor right away if you have questions or concerns about your course schedule</a:t>
            </a:r>
          </a:p>
          <a:p>
            <a:pPr marL="457200" lvl="0" indent="-406400" rtl="0">
              <a:spcBef>
                <a:spcPts val="0"/>
              </a:spcBef>
              <a:buSzPct val="100000"/>
              <a:buChar char="●"/>
            </a:pPr>
            <a:r>
              <a:rPr lang="en-US" sz="2800" dirty="0"/>
              <a:t>Courses have a 10-day or 20-day drop deadline </a:t>
            </a:r>
          </a:p>
          <a:p>
            <a:pPr marL="457200" lvl="0" indent="-406400">
              <a:spcBef>
                <a:spcPts val="0"/>
              </a:spcBef>
              <a:buSzPct val="100000"/>
              <a:buChar char="●"/>
            </a:pPr>
            <a:r>
              <a:rPr lang="en-US" sz="2800" dirty="0"/>
              <a:t>The last day to add a course is the 12th day of instruction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D3BCE7B-F26D-4761-B61D-9A9901E8E4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36448" y="5907875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 txBox="1">
            <a:spLocks noGrp="1"/>
          </p:cNvSpPr>
          <p:nvPr>
            <p:ph type="title"/>
          </p:nvPr>
        </p:nvSpPr>
        <p:spPr>
          <a:xfrm>
            <a:off x="457200" y="609600"/>
            <a:ext cx="7619999" cy="86867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mbria"/>
              <a:buNone/>
            </a:pPr>
            <a:r>
              <a:rPr lang="en-US" sz="4000" b="0" i="0" u="none" strike="noStrike" cap="none" dirty="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College of </a:t>
            </a:r>
            <a:r>
              <a:rPr lang="en-US" dirty="0"/>
              <a:t>Biological Sciences</a:t>
            </a:r>
          </a:p>
        </p:txBody>
      </p:sp>
      <p:grpSp>
        <p:nvGrpSpPr>
          <p:cNvPr id="292" name="Shape 292"/>
          <p:cNvGrpSpPr/>
          <p:nvPr/>
        </p:nvGrpSpPr>
        <p:grpSpPr>
          <a:xfrm>
            <a:off x="637840" y="1825102"/>
            <a:ext cx="7258785" cy="4494665"/>
            <a:chOff x="180640" y="-21"/>
            <a:chExt cx="7258785" cy="4494665"/>
          </a:xfrm>
        </p:grpSpPr>
        <p:sp>
          <p:nvSpPr>
            <p:cNvPr id="293" name="Shape 293"/>
            <p:cNvSpPr/>
            <p:nvPr/>
          </p:nvSpPr>
          <p:spPr>
            <a:xfrm>
              <a:off x="180640" y="1152"/>
              <a:ext cx="3456533" cy="2073919"/>
            </a:xfrm>
            <a:prstGeom prst="rect">
              <a:avLst/>
            </a:prstGeom>
            <a:solidFill>
              <a:srgbClr val="FABF1C"/>
            </a:solidFill>
            <a:ln>
              <a:noFill/>
            </a:ln>
            <a:effectLst>
              <a:outerShdw blurRad="50799" dist="25400" algn="bl" rotWithShape="0">
                <a:srgbClr val="000000">
                  <a:alpha val="60000"/>
                </a:srgbClr>
              </a:outerShdw>
            </a:effectLst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4" name="Shape 294"/>
            <p:cNvSpPr txBox="1"/>
            <p:nvPr/>
          </p:nvSpPr>
          <p:spPr>
            <a:xfrm>
              <a:off x="180640" y="1152"/>
              <a:ext cx="3456533" cy="2073919"/>
            </a:xfrm>
            <a:prstGeom prst="rect">
              <a:avLst/>
            </a:prstGeom>
            <a:noFill/>
            <a:ln>
              <a:noFill/>
            </a:ln>
          </p:spPr>
          <p:txBody>
            <a:bodyPr lIns="106675" tIns="106675" rIns="106675" bIns="1066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2800" b="0" i="0" u="none" strike="noStrike" cap="none" dirty="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Policies and Procedures are specific to each College</a:t>
              </a:r>
            </a:p>
          </p:txBody>
        </p:sp>
        <p:sp>
          <p:nvSpPr>
            <p:cNvPr id="295" name="Shape 295"/>
            <p:cNvSpPr/>
            <p:nvPr/>
          </p:nvSpPr>
          <p:spPr>
            <a:xfrm>
              <a:off x="3982826" y="1152"/>
              <a:ext cx="3456533" cy="2073919"/>
            </a:xfrm>
            <a:prstGeom prst="rect">
              <a:avLst/>
            </a:prstGeom>
            <a:solidFill>
              <a:srgbClr val="FABF1C"/>
            </a:solidFill>
            <a:ln>
              <a:noFill/>
            </a:ln>
            <a:effectLst>
              <a:outerShdw blurRad="50799" dist="25400" algn="bl" rotWithShape="0">
                <a:srgbClr val="000000">
                  <a:alpha val="60000"/>
                </a:srgbClr>
              </a:outerShdw>
            </a:effectLst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6" name="Shape 296"/>
            <p:cNvSpPr txBox="1"/>
            <p:nvPr/>
          </p:nvSpPr>
          <p:spPr>
            <a:xfrm>
              <a:off x="3982826" y="-21"/>
              <a:ext cx="3456599" cy="2073900"/>
            </a:xfrm>
            <a:prstGeom prst="rect">
              <a:avLst/>
            </a:prstGeom>
            <a:noFill/>
            <a:ln>
              <a:noFill/>
            </a:ln>
          </p:spPr>
          <p:txBody>
            <a:bodyPr lIns="87625" tIns="87625" rIns="87625" bIns="876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2300" b="0" i="0" u="none" strike="noStrike" cap="none" dirty="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Mandatory Advising</a:t>
              </a:r>
            </a:p>
            <a:p>
              <a:pPr marL="171450" marR="0" lvl="1" indent="-171450" algn="ctr" rtl="0">
                <a:lnSpc>
                  <a:spcPct val="9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2"/>
                </a:buClr>
                <a:buSzPct val="100000"/>
                <a:buFont typeface="Calibri"/>
                <a:buChar char="•"/>
              </a:pPr>
              <a:r>
                <a:rPr lang="en-US" sz="1800" b="0" i="0" u="none" strike="noStrike" cap="none" dirty="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Fall workshops to discuss academic success, student tools, resources, and policies</a:t>
              </a:r>
            </a:p>
          </p:txBody>
        </p:sp>
        <p:sp>
          <p:nvSpPr>
            <p:cNvPr id="297" name="Shape 297"/>
            <p:cNvSpPr/>
            <p:nvPr/>
          </p:nvSpPr>
          <p:spPr>
            <a:xfrm>
              <a:off x="180640" y="2420725"/>
              <a:ext cx="3456533" cy="2073919"/>
            </a:xfrm>
            <a:prstGeom prst="rect">
              <a:avLst/>
            </a:prstGeom>
            <a:solidFill>
              <a:srgbClr val="FABF1C"/>
            </a:solidFill>
            <a:ln>
              <a:noFill/>
            </a:ln>
            <a:effectLst>
              <a:outerShdw blurRad="50799" dist="25400" algn="bl" rotWithShape="0">
                <a:srgbClr val="000000">
                  <a:alpha val="60000"/>
                </a:srgbClr>
              </a:outerShdw>
            </a:effectLst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98" name="Shape 298"/>
            <p:cNvSpPr txBox="1"/>
            <p:nvPr/>
          </p:nvSpPr>
          <p:spPr>
            <a:xfrm>
              <a:off x="180640" y="2420725"/>
              <a:ext cx="3456533" cy="2073919"/>
            </a:xfrm>
            <a:prstGeom prst="rect">
              <a:avLst/>
            </a:prstGeom>
            <a:noFill/>
            <a:ln>
              <a:noFill/>
            </a:ln>
          </p:spPr>
          <p:txBody>
            <a:bodyPr lIns="106675" tIns="106675" rIns="106675" bIns="1066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2800" b="0" i="0" u="none" strike="noStrike" cap="none" dirty="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Holds</a:t>
              </a:r>
            </a:p>
            <a:p>
              <a:pPr marL="228600" marR="0" lvl="1" indent="-228600" algn="ctr" rtl="0">
                <a:lnSpc>
                  <a:spcPct val="90000"/>
                </a:lnSpc>
                <a:spcBef>
                  <a:spcPts val="980"/>
                </a:spcBef>
                <a:spcAft>
                  <a:spcPts val="0"/>
                </a:spcAft>
                <a:buClr>
                  <a:schemeClr val="dk2"/>
                </a:buClr>
                <a:buSzPct val="100000"/>
                <a:buFont typeface="Calibri"/>
                <a:buChar char="•"/>
              </a:pPr>
              <a:r>
                <a:rPr lang="en-US" sz="2400" dirty="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Placed</a:t>
              </a:r>
              <a:r>
                <a:rPr lang="en-US" sz="2400" b="0" i="0" u="none" strike="noStrike" cap="none" dirty="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 if you miss a deadline</a:t>
              </a:r>
            </a:p>
            <a:p>
              <a:pPr marL="228600" marR="0" lvl="1" indent="-228600" algn="ctr" rtl="0">
                <a:lnSpc>
                  <a:spcPct val="90000"/>
                </a:lnSpc>
                <a:spcBef>
                  <a:spcPts val="360"/>
                </a:spcBef>
                <a:spcAft>
                  <a:spcPts val="0"/>
                </a:spcAft>
                <a:buClr>
                  <a:schemeClr val="dk2"/>
                </a:buClr>
                <a:buSzPct val="100000"/>
                <a:buFont typeface="Calibri"/>
                <a:buChar char="•"/>
              </a:pPr>
              <a:r>
                <a:rPr lang="en-US" sz="2400" b="0" i="0" u="none" strike="noStrike" cap="none" dirty="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Contact the department that placed the hold</a:t>
              </a:r>
            </a:p>
          </p:txBody>
        </p:sp>
        <p:sp>
          <p:nvSpPr>
            <p:cNvPr id="299" name="Shape 299"/>
            <p:cNvSpPr/>
            <p:nvPr/>
          </p:nvSpPr>
          <p:spPr>
            <a:xfrm>
              <a:off x="3982826" y="2420725"/>
              <a:ext cx="3456533" cy="2073919"/>
            </a:xfrm>
            <a:prstGeom prst="rect">
              <a:avLst/>
            </a:prstGeom>
            <a:solidFill>
              <a:srgbClr val="FABF1C"/>
            </a:solidFill>
            <a:ln>
              <a:noFill/>
            </a:ln>
            <a:effectLst>
              <a:outerShdw blurRad="50799" dist="25400" algn="bl" rotWithShape="0">
                <a:srgbClr val="000000">
                  <a:alpha val="60000"/>
                </a:srgbClr>
              </a:outerShdw>
            </a:effectLst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0" name="Shape 300"/>
            <p:cNvSpPr txBox="1"/>
            <p:nvPr/>
          </p:nvSpPr>
          <p:spPr>
            <a:xfrm>
              <a:off x="3982826" y="2420725"/>
              <a:ext cx="3456533" cy="2073919"/>
            </a:xfrm>
            <a:prstGeom prst="rect">
              <a:avLst/>
            </a:prstGeom>
            <a:noFill/>
            <a:ln>
              <a:noFill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3200" b="0" i="0" u="none" strike="noStrike" cap="none" dirty="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Check out our website! </a:t>
              </a:r>
              <a:r>
                <a:rPr lang="en-US" sz="2400" dirty="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basc.ucdavis.edu</a:t>
              </a:r>
              <a:endParaRPr lang="en-US" sz="24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655BB02-14F0-4437-936C-5868DC40A7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11612" y="646240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67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 txBox="1">
            <a:spLocks noGrp="1"/>
          </p:cNvSpPr>
          <p:nvPr>
            <p:ph type="title"/>
          </p:nvPr>
        </p:nvSpPr>
        <p:spPr>
          <a:xfrm>
            <a:off x="257908" y="274637"/>
            <a:ext cx="8618806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mbria"/>
              <a:buNone/>
            </a:pPr>
            <a:r>
              <a:rPr lang="en-US" sz="4000" b="0" i="0" u="none" strike="noStrike" cap="none" dirty="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How do I choose my (major) courses?</a:t>
            </a:r>
          </a:p>
        </p:txBody>
      </p:sp>
      <p:grpSp>
        <p:nvGrpSpPr>
          <p:cNvPr id="307" name="Shape 307"/>
          <p:cNvGrpSpPr/>
          <p:nvPr/>
        </p:nvGrpSpPr>
        <p:grpSpPr>
          <a:xfrm>
            <a:off x="457200" y="1295400"/>
            <a:ext cx="7772398" cy="5482982"/>
            <a:chOff x="0" y="0"/>
            <a:chExt cx="7772398" cy="5482982"/>
          </a:xfrm>
        </p:grpSpPr>
        <p:sp>
          <p:nvSpPr>
            <p:cNvPr id="308" name="Shape 308"/>
            <p:cNvSpPr/>
            <p:nvPr/>
          </p:nvSpPr>
          <p:spPr>
            <a:xfrm rot="5400000">
              <a:off x="-293053" y="296470"/>
              <a:ext cx="1953691" cy="1367583"/>
            </a:xfrm>
            <a:prstGeom prst="chevron">
              <a:avLst>
                <a:gd name="adj" fmla="val 50000"/>
              </a:avLst>
            </a:prstGeom>
            <a:solidFill>
              <a:srgbClr val="EEE1A2"/>
            </a:solidFill>
            <a:ln w="25400" cap="flat" cmpd="sng">
              <a:solidFill>
                <a:srgbClr val="EEE1A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09" name="Shape 309"/>
            <p:cNvSpPr txBox="1"/>
            <p:nvPr/>
          </p:nvSpPr>
          <p:spPr>
            <a:xfrm>
              <a:off x="0" y="687208"/>
              <a:ext cx="1367583" cy="586107"/>
            </a:xfrm>
            <a:prstGeom prst="rect">
              <a:avLst/>
            </a:prstGeom>
            <a:noFill/>
            <a:ln>
              <a:noFill/>
            </a:ln>
          </p:spPr>
          <p:txBody>
            <a:bodyPr lIns="25400" tIns="25400" rIns="25400" bIns="2540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40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</a:p>
          </p:txBody>
        </p:sp>
        <p:sp>
          <p:nvSpPr>
            <p:cNvPr id="310" name="Shape 310"/>
            <p:cNvSpPr/>
            <p:nvPr/>
          </p:nvSpPr>
          <p:spPr>
            <a:xfrm rot="5400000">
              <a:off x="3934708" y="-2567123"/>
              <a:ext cx="1270566" cy="6404814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 w="25400" cap="flat" cmpd="sng">
              <a:solidFill>
                <a:srgbClr val="EEE1A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1" name="Shape 311"/>
            <p:cNvSpPr txBox="1"/>
            <p:nvPr/>
          </p:nvSpPr>
          <p:spPr>
            <a:xfrm>
              <a:off x="1367583" y="62023"/>
              <a:ext cx="6342791" cy="1146519"/>
            </a:xfrm>
            <a:prstGeom prst="rect">
              <a:avLst/>
            </a:prstGeom>
            <a:noFill/>
            <a:ln>
              <a:noFill/>
            </a:ln>
          </p:spPr>
          <p:txBody>
            <a:bodyPr lIns="142225" tIns="12700" rIns="12700" bIns="12700" anchor="ctr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Calibri"/>
                <a:buChar char="•"/>
              </a:pPr>
              <a:r>
                <a:rPr lang="en-US" sz="20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Look up the courses for your major using the </a:t>
              </a:r>
              <a:r>
                <a:rPr lang="en-US" sz="20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  <a:hlinkClick r:id="rId5"/>
                </a:rPr>
                <a:t>General Catalog</a:t>
              </a:r>
              <a:endPara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Shape 312"/>
            <p:cNvSpPr/>
            <p:nvPr/>
          </p:nvSpPr>
          <p:spPr>
            <a:xfrm rot="5400000">
              <a:off x="-293053" y="2059407"/>
              <a:ext cx="1953691" cy="1367583"/>
            </a:xfrm>
            <a:prstGeom prst="chevron">
              <a:avLst>
                <a:gd name="adj" fmla="val 50000"/>
              </a:avLst>
            </a:prstGeom>
            <a:solidFill>
              <a:srgbClr val="EDBE60"/>
            </a:solidFill>
            <a:ln w="25400" cap="flat" cmpd="sng">
              <a:solidFill>
                <a:srgbClr val="EDBE6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3" name="Shape 313"/>
            <p:cNvSpPr txBox="1"/>
            <p:nvPr/>
          </p:nvSpPr>
          <p:spPr>
            <a:xfrm>
              <a:off x="0" y="2450144"/>
              <a:ext cx="1367583" cy="586107"/>
            </a:xfrm>
            <a:prstGeom prst="rect">
              <a:avLst/>
            </a:prstGeom>
            <a:noFill/>
            <a:ln>
              <a:noFill/>
            </a:ln>
          </p:spPr>
          <p:txBody>
            <a:bodyPr lIns="25400" tIns="25400" rIns="25400" bIns="2540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40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</a:p>
          </p:txBody>
        </p:sp>
        <p:sp>
          <p:nvSpPr>
            <p:cNvPr id="314" name="Shape 314"/>
            <p:cNvSpPr/>
            <p:nvPr/>
          </p:nvSpPr>
          <p:spPr>
            <a:xfrm rot="5400000">
              <a:off x="3935042" y="-801102"/>
              <a:ext cx="1269899" cy="6404814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EDBE6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5" name="Shape 315"/>
            <p:cNvSpPr txBox="1"/>
            <p:nvPr/>
          </p:nvSpPr>
          <p:spPr>
            <a:xfrm>
              <a:off x="1367584" y="1828344"/>
              <a:ext cx="6342824" cy="1145917"/>
            </a:xfrm>
            <a:prstGeom prst="rect">
              <a:avLst/>
            </a:prstGeom>
            <a:noFill/>
            <a:ln>
              <a:noFill/>
            </a:ln>
          </p:spPr>
          <p:txBody>
            <a:bodyPr lIns="142225" tIns="12700" rIns="12700" bIns="12700" anchor="ctr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Calibri"/>
                <a:buChar char="•"/>
              </a:pPr>
              <a:r>
                <a:rPr lang="en-US" sz="20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Start taking courses required for your major in your first quarter. If you want to change your major, take the courses required by the major </a:t>
              </a:r>
              <a:r>
                <a:rPr lang="en-US" sz="2000" dirty="0">
                  <a:latin typeface="Calibri"/>
                  <a:ea typeface="Calibri"/>
                  <a:cs typeface="Calibri"/>
                  <a:sym typeface="Calibri"/>
                </a:rPr>
                <a:t>that you plan to change to.</a:t>
              </a:r>
            </a:p>
          </p:txBody>
        </p:sp>
        <p:sp>
          <p:nvSpPr>
            <p:cNvPr id="316" name="Shape 316"/>
            <p:cNvSpPr/>
            <p:nvPr/>
          </p:nvSpPr>
          <p:spPr>
            <a:xfrm rot="5400000">
              <a:off x="-293053" y="3822344"/>
              <a:ext cx="1953691" cy="1367583"/>
            </a:xfrm>
            <a:prstGeom prst="chevron">
              <a:avLst>
                <a:gd name="adj" fmla="val 50000"/>
              </a:avLst>
            </a:prstGeom>
            <a:solidFill>
              <a:srgbClr val="F68817"/>
            </a:solidFill>
            <a:ln w="25400" cap="flat" cmpd="sng">
              <a:solidFill>
                <a:srgbClr val="F688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7" name="Shape 317"/>
            <p:cNvSpPr txBox="1"/>
            <p:nvPr/>
          </p:nvSpPr>
          <p:spPr>
            <a:xfrm>
              <a:off x="0" y="4213082"/>
              <a:ext cx="1367583" cy="586107"/>
            </a:xfrm>
            <a:prstGeom prst="rect">
              <a:avLst/>
            </a:prstGeom>
            <a:noFill/>
            <a:ln>
              <a:noFill/>
            </a:ln>
          </p:spPr>
          <p:txBody>
            <a:bodyPr lIns="25400" tIns="25400" rIns="25400" bIns="2540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40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</a:p>
          </p:txBody>
        </p:sp>
        <p:sp>
          <p:nvSpPr>
            <p:cNvPr id="318" name="Shape 318"/>
            <p:cNvSpPr/>
            <p:nvPr/>
          </p:nvSpPr>
          <p:spPr>
            <a:xfrm rot="5400000">
              <a:off x="3935042" y="961833"/>
              <a:ext cx="1269899" cy="6404814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F688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9" name="Shape 319"/>
            <p:cNvSpPr txBox="1"/>
            <p:nvPr/>
          </p:nvSpPr>
          <p:spPr>
            <a:xfrm>
              <a:off x="1367584" y="3591282"/>
              <a:ext cx="6342824" cy="1145917"/>
            </a:xfrm>
            <a:prstGeom prst="rect">
              <a:avLst/>
            </a:prstGeom>
            <a:noFill/>
            <a:ln>
              <a:noFill/>
            </a:ln>
          </p:spPr>
          <p:txBody>
            <a:bodyPr lIns="142225" tIns="12700" rIns="12700" bIns="12700" anchor="ctr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Calibri"/>
                <a:buChar char="•"/>
              </a:pPr>
              <a:r>
                <a:rPr lang="en-US" sz="20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Meet with your academic advisor in the fall to learn about how to change your major.</a:t>
              </a:r>
            </a:p>
          </p:txBody>
        </p:sp>
      </p:grpSp>
      <p:pic>
        <p:nvPicPr>
          <p:cNvPr id="1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62BC7D3-7AC3-4D94-AFF7-15976E55CB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53366" y="603979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26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5840280"/>
              </p:ext>
            </p:extLst>
          </p:nvPr>
        </p:nvGraphicFramePr>
        <p:xfrm>
          <a:off x="86627" y="1"/>
          <a:ext cx="8402855" cy="6766561"/>
        </p:xfrm>
        <a:graphic>
          <a:graphicData uri="http://schemas.openxmlformats.org/drawingml/2006/table">
            <a:tbl>
              <a:tblPr/>
              <a:tblGrid>
                <a:gridCol w="8402855">
                  <a:extLst>
                    <a:ext uri="{9D8B030D-6E8A-4147-A177-3AD203B41FA5}">
                      <a16:colId xmlns:a16="http://schemas.microsoft.com/office/drawing/2014/main" val="1041936260"/>
                    </a:ext>
                  </a:extLst>
                </a:gridCol>
              </a:tblGrid>
              <a:tr h="627426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Font typeface="Arial" charset="0"/>
                        <a:defRPr sz="1400" b="1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ＭＳ Ｐゴシック" charset="-128"/>
                        </a:rPr>
                        <a:t>Majors</a:t>
                      </a:r>
                    </a:p>
                  </a:txBody>
                  <a:tcPr marL="91448" marR="91448" marT="45712" marB="4571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8A1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9667145"/>
                  </a:ext>
                </a:extLst>
              </a:tr>
              <a:tr h="78493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Font typeface="Arial" charset="0"/>
                        <a:defRPr sz="1400" b="1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charset="0"/>
                          <a:ea typeface="ＭＳ Ｐゴシック" charset="-128"/>
                        </a:rPr>
                        <a:t>Evolution, Ecology and Biodiversity (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Franklin Gothic Book" charset="0"/>
                          <a:ea typeface="ＭＳ Ｐゴシック" charset="-128"/>
                        </a:rPr>
                        <a:t>EEB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charset="0"/>
                          <a:ea typeface="ＭＳ Ｐゴシック" charset="-128"/>
                        </a:rPr>
                        <a:t>)</a:t>
                      </a:r>
                    </a:p>
                  </a:txBody>
                  <a:tcPr marL="91448" marR="91448" marT="45712" marB="4571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0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8420597"/>
                  </a:ext>
                </a:extLst>
              </a:tr>
              <a:tr h="78493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Font typeface="Arial" charset="0"/>
                        <a:defRPr sz="1400" b="1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charset="0"/>
                          <a:ea typeface="ＭＳ Ｐゴシック" charset="-128"/>
                        </a:rPr>
                        <a:t>Molecular and Medical 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charset="0"/>
                          <a:ea typeface="ＭＳ Ｐゴシック" charset="-128"/>
                        </a:rPr>
                        <a:t>Microbiology  (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Franklin Gothic Book" charset="0"/>
                          <a:ea typeface="ＭＳ Ｐゴシック" charset="-128"/>
                        </a:rPr>
                        <a:t>MMM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charset="0"/>
                          <a:ea typeface="ＭＳ Ｐゴシック" charset="-128"/>
                        </a:rPr>
                        <a:t>)</a:t>
                      </a:r>
                    </a:p>
                  </a:txBody>
                  <a:tcPr marL="91448" marR="91448" marT="45712" marB="4571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0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0972425"/>
                  </a:ext>
                </a:extLst>
              </a:tr>
              <a:tr h="1107235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Font typeface="Arial" charset="0"/>
                        <a:defRPr sz="1400" b="1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charset="0"/>
                          <a:ea typeface="ＭＳ Ｐゴシック" charset="-128"/>
                        </a:rPr>
                        <a:t>Biochemistry and Molecular Biology (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Franklin Gothic Book" charset="0"/>
                          <a:ea typeface="ＭＳ Ｐゴシック" charset="-128"/>
                        </a:rPr>
                        <a:t>BMB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charset="0"/>
                          <a:ea typeface="ＭＳ Ｐゴシック" charset="-128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charset="0"/>
                          <a:ea typeface="ＭＳ Ｐゴシック" charset="-128"/>
                        </a:rPr>
                        <a:t>Cell Biology (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Franklin Gothic Book" charset="0"/>
                          <a:ea typeface="ＭＳ Ｐゴシック" charset="-128"/>
                        </a:rPr>
                        <a:t>CBI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charset="0"/>
                          <a:ea typeface="ＭＳ Ｐゴシック" charset="-128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charset="0"/>
                          <a:ea typeface="ＭＳ Ｐゴシック" charset="-128"/>
                        </a:rPr>
                        <a:t>Genetics and Genomics (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Franklin Gothic Book" charset="0"/>
                          <a:ea typeface="ＭＳ Ｐゴシック" charset="-128"/>
                        </a:rPr>
                        <a:t>GGN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charset="0"/>
                          <a:ea typeface="ＭＳ Ｐゴシック" charset="-128"/>
                        </a:rPr>
                        <a:t>)</a:t>
                      </a:r>
                    </a:p>
                  </a:txBody>
                  <a:tcPr marL="91448" marR="91448" marT="45712" marB="4571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0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3205794"/>
                  </a:ext>
                </a:extLst>
              </a:tr>
              <a:tr h="78493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Font typeface="Arial" charset="0"/>
                        <a:defRPr sz="1400" b="1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charset="0"/>
                          <a:ea typeface="ＭＳ Ｐゴシック" charset="-128"/>
                        </a:rPr>
                        <a:t>Neurobiology Physiology and Behavior</a:t>
                      </a:r>
                      <a:b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charset="0"/>
                          <a:ea typeface="ＭＳ Ｐゴシック" charset="-128"/>
                        </a:rPr>
                      </a:b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charset="0"/>
                          <a:ea typeface="ＭＳ Ｐゴシック" charset="-128"/>
                        </a:rPr>
                        <a:t>(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Franklin Gothic Book" charset="0"/>
                          <a:ea typeface="ＭＳ Ｐゴシック" charset="-128"/>
                        </a:rPr>
                        <a:t>NPB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charset="0"/>
                          <a:ea typeface="ＭＳ Ｐゴシック" charset="-128"/>
                        </a:rPr>
                        <a:t>)</a:t>
                      </a:r>
                    </a:p>
                  </a:txBody>
                  <a:tcPr marL="91448" marR="91448" marT="45712" marB="4571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0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2820904"/>
                  </a:ext>
                </a:extLst>
              </a:tr>
              <a:tr h="78493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Font typeface="Arial" charset="0"/>
                        <a:defRPr sz="1400" b="1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charset="0"/>
                          <a:ea typeface="ＭＳ Ｐゴシック" charset="-128"/>
                        </a:rPr>
                        <a:t>Plant Biology (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Franklin Gothic Book" charset="0"/>
                          <a:ea typeface="ＭＳ Ｐゴシック" charset="-128"/>
                        </a:rPr>
                        <a:t>PLB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charset="0"/>
                          <a:ea typeface="ＭＳ Ｐゴシック" charset="-128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charset="0"/>
                        <a:ea typeface="ＭＳ Ｐゴシック" charset="-128"/>
                      </a:endParaRPr>
                    </a:p>
                  </a:txBody>
                  <a:tcPr marL="91448" marR="91448" marT="45712" marB="4571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0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8745443"/>
                  </a:ext>
                </a:extLst>
              </a:tr>
              <a:tr h="78493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buFont typeface="Arial" charset="0"/>
                        <a:defRPr sz="1400" b="1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ts val="300"/>
                        </a:spcBef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charset="2"/>
                        <a:defRPr sz="1400">
                          <a:solidFill>
                            <a:schemeClr val="tx1"/>
                          </a:solidFill>
                          <a:latin typeface="Franklin Gothic Book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charset="0"/>
                          <a:ea typeface="ＭＳ Ｐゴシック" charset="-128"/>
                        </a:rPr>
                        <a:t>Biological Sciences (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Franklin Gothic Book" charset="0"/>
                          <a:ea typeface="ＭＳ Ｐゴシック" charset="-128"/>
                        </a:rPr>
                        <a:t>BIS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charset="0"/>
                          <a:ea typeface="ＭＳ Ｐゴシック" charset="-128"/>
                        </a:rPr>
                        <a:t>)</a:t>
                      </a:r>
                    </a:p>
                  </a:txBody>
                  <a:tcPr marL="91448" marR="91448" marT="45712" marB="4571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0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644697"/>
                  </a:ext>
                </a:extLst>
              </a:tr>
              <a:tr h="11072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charset="0"/>
                          <a:ea typeface="ＭＳ Ｐゴシック" charset="-128"/>
                        </a:rPr>
                        <a:t>Marine and Coastal Sciences (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Franklin Gothic Book" charset="0"/>
                          <a:ea typeface="ＭＳ Ｐゴシック" charset="-128"/>
                        </a:rPr>
                        <a:t>MCS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charset="0"/>
                          <a:ea typeface="ＭＳ Ｐゴシック" charset="-128"/>
                        </a:rPr>
                        <a:t>) -CBS hosts the Marine Ecology and Organismal Biology track</a:t>
                      </a:r>
                    </a:p>
                  </a:txBody>
                  <a:tcPr marL="91448" marR="91448" marT="45712" marB="4571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0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7559563"/>
                  </a:ext>
                </a:extLst>
              </a:tr>
            </a:tbl>
          </a:graphicData>
        </a:graphic>
      </p:graphicFrame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5768432-1D49-4485-AF4E-7A137C7321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08795" y="6328775"/>
            <a:ext cx="305075" cy="3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80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Recommended Courses by Major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1851" y="4231201"/>
            <a:ext cx="8050695" cy="1275206"/>
          </a:xfrm>
        </p:spPr>
        <p:txBody>
          <a:bodyPr/>
          <a:lstStyle/>
          <a:p>
            <a:pPr marL="285750" indent="-28575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1400" dirty="0"/>
              <a:t>BIS- Biological Sciences; CHE- Chemistry;  MAT- Mathematics  </a:t>
            </a:r>
          </a:p>
          <a:p>
            <a:pPr marL="285750" indent="-285750" algn="l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1400" dirty="0"/>
              <a:t>If you enroll in any sort of WLD course, push these courses back for the appropriate number of quarters.  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494080" y="2917846"/>
            <a:ext cx="1601122" cy="883370"/>
          </a:xfrm>
          <a:prstGeom prst="roundRect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8142" y="2515222"/>
            <a:ext cx="1295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Fall 2020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655320" y="2846267"/>
            <a:ext cx="1581150" cy="876791"/>
          </a:xfrm>
          <a:prstGeom prst="roundRect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657013" y="2974811"/>
            <a:ext cx="16101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Chemistry</a:t>
            </a:r>
          </a:p>
          <a:p>
            <a:r>
              <a:rPr lang="en-US" sz="2200" dirty="0"/>
              <a:t>Math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41948" y="2918451"/>
            <a:ext cx="16648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Chemistry</a:t>
            </a:r>
          </a:p>
          <a:p>
            <a:r>
              <a:rPr lang="en-US" sz="2200" dirty="0"/>
              <a:t>Biology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92192" y="1653213"/>
            <a:ext cx="21074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BIS, </a:t>
            </a:r>
            <a:r>
              <a:rPr lang="en-US" sz="2200" b="1" dirty="0">
                <a:solidFill>
                  <a:schemeClr val="tx1"/>
                </a:solidFill>
              </a:rPr>
              <a:t>MMM</a:t>
            </a:r>
            <a:r>
              <a:rPr lang="en-US" sz="2200" b="1" dirty="0"/>
              <a:t>, EEB, PLB, MCS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84747" y="1665204"/>
            <a:ext cx="2219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BMB, CBI, GGN,NPB, Undeclared</a:t>
            </a: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756E67B-5E68-4867-A88C-5BC9D089ED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94641" y="5506407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14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AD2C0-463C-44B7-982E-11F47F21A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BIS 005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013BC3-FAC0-4195-AF7C-04DD34C27C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 </a:t>
            </a:r>
            <a:r>
              <a:rPr lang="en-US" b="1" dirty="0"/>
              <a:t>Exploring Biological Sciences course</a:t>
            </a:r>
            <a:r>
              <a:rPr lang="en-US" dirty="0"/>
              <a:t> </a:t>
            </a:r>
            <a:r>
              <a:rPr lang="en-US" b="1" dirty="0"/>
              <a:t>BIS 005 </a:t>
            </a:r>
            <a:r>
              <a:rPr lang="en-US" dirty="0"/>
              <a:t>is a low-intensity, one-unit, pass/no-pass, seminar-style class designed to familiarize you with the College of Biological Sciences through coursework and esteemed guest lecturers.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Gain firsthand</a:t>
            </a:r>
            <a:r>
              <a:rPr lang="en-US" dirty="0"/>
              <a:t> </a:t>
            </a:r>
            <a:r>
              <a:rPr lang="en-US" b="1" dirty="0"/>
              <a:t>knowledge</a:t>
            </a:r>
            <a:r>
              <a:rPr lang="en-US" dirty="0"/>
              <a:t> about research opportunities and career paths from professors and researchers sharing their journeys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Build your professional skills</a:t>
            </a:r>
            <a:r>
              <a:rPr lang="en-US" dirty="0"/>
              <a:t>:</a:t>
            </a:r>
            <a:r>
              <a:rPr lang="en-US" b="1" dirty="0"/>
              <a:t> </a:t>
            </a:r>
            <a:r>
              <a:rPr lang="en-US" dirty="0"/>
              <a:t>you'll create a LinkedIn profile and draft letters of interest to grow professional networks with your peers and faculty and researchers across campus and help identify research opportunities</a:t>
            </a:r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977FC0B-E31F-455F-A391-16812FFA83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62189" y="596003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056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761999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mbria"/>
              <a:buNone/>
            </a:pPr>
            <a:r>
              <a:rPr lang="en-US" sz="4000" b="0" i="0" u="none" strike="noStrike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What we covered:</a:t>
            </a:r>
          </a:p>
        </p:txBody>
      </p:sp>
      <p:grpSp>
        <p:nvGrpSpPr>
          <p:cNvPr id="325" name="Shape 325"/>
          <p:cNvGrpSpPr/>
          <p:nvPr/>
        </p:nvGrpSpPr>
        <p:grpSpPr>
          <a:xfrm>
            <a:off x="1506425" y="1163519"/>
            <a:ext cx="5601425" cy="5313480"/>
            <a:chOff x="1049225" y="20519"/>
            <a:chExt cx="5601425" cy="5313480"/>
          </a:xfrm>
        </p:grpSpPr>
        <p:sp>
          <p:nvSpPr>
            <p:cNvPr id="326" name="Shape 326"/>
            <p:cNvSpPr/>
            <p:nvPr/>
          </p:nvSpPr>
          <p:spPr>
            <a:xfrm>
              <a:off x="2547968" y="1932475"/>
              <a:ext cx="2600260" cy="1469049"/>
            </a:xfrm>
            <a:prstGeom prst="ellipse">
              <a:avLst/>
            </a:prstGeom>
            <a:solidFill>
              <a:srgbClr val="FABF1C"/>
            </a:solidFill>
            <a:ln>
              <a:noFill/>
            </a:ln>
            <a:effectLst>
              <a:outerShdw blurRad="50799" dist="25400" algn="bl" rotWithShape="0">
                <a:srgbClr val="000000">
                  <a:alpha val="60000"/>
                </a:srgbClr>
              </a:outerShdw>
            </a:effectLst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7" name="Shape 327"/>
            <p:cNvSpPr txBox="1"/>
            <p:nvPr/>
          </p:nvSpPr>
          <p:spPr>
            <a:xfrm>
              <a:off x="2928767" y="2147611"/>
              <a:ext cx="1838663" cy="1038775"/>
            </a:xfrm>
            <a:prstGeom prst="rect">
              <a:avLst/>
            </a:prstGeom>
            <a:noFill/>
            <a:ln>
              <a:noFill/>
            </a:ln>
          </p:spPr>
          <p:txBody>
            <a:bodyPr lIns="17775" tIns="17775" rIns="17775" bIns="177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2800" b="0" i="0" u="none" strike="noStrike" cap="none" dirty="0">
                  <a:solidFill>
                    <a:srgbClr val="263B86"/>
                  </a:solidFill>
                  <a:latin typeface="Calibri"/>
                  <a:ea typeface="Calibri"/>
                  <a:cs typeface="Calibri"/>
                  <a:sym typeface="Calibri"/>
                </a:rPr>
                <a:t>Registration</a:t>
              </a:r>
            </a:p>
          </p:txBody>
        </p:sp>
        <p:sp>
          <p:nvSpPr>
            <p:cNvPr id="328" name="Shape 328"/>
            <p:cNvSpPr/>
            <p:nvPr/>
          </p:nvSpPr>
          <p:spPr>
            <a:xfrm rot="-5400000">
              <a:off x="3626645" y="1693842"/>
              <a:ext cx="442906" cy="3435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12700" cap="flat" cmpd="sng">
              <a:solidFill>
                <a:srgbClr val="C6981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9" name="Shape 329"/>
            <p:cNvSpPr txBox="1"/>
            <p:nvPr/>
          </p:nvSpPr>
          <p:spPr>
            <a:xfrm rot="-5400000">
              <a:off x="3837026" y="1699948"/>
              <a:ext cx="22144" cy="22144"/>
            </a:xfrm>
            <a:prstGeom prst="rect">
              <a:avLst/>
            </a:prstGeom>
            <a:noFill/>
            <a:ln>
              <a:noFill/>
            </a:ln>
          </p:spPr>
          <p:txBody>
            <a:bodyPr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Shape 330"/>
            <p:cNvSpPr/>
            <p:nvPr/>
          </p:nvSpPr>
          <p:spPr>
            <a:xfrm>
              <a:off x="3113575" y="20519"/>
              <a:ext cx="1469049" cy="1469049"/>
            </a:xfrm>
            <a:prstGeom prst="ellipse">
              <a:avLst/>
            </a:prstGeom>
            <a:solidFill>
              <a:srgbClr val="FABF1C"/>
            </a:solidFill>
            <a:ln>
              <a:noFill/>
            </a:ln>
            <a:effectLst>
              <a:outerShdw blurRad="50799" dist="25400" algn="bl" rotWithShape="0">
                <a:srgbClr val="000000">
                  <a:alpha val="60000"/>
                </a:srgbClr>
              </a:outerShdw>
            </a:effectLst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1" name="Shape 331"/>
            <p:cNvSpPr txBox="1"/>
            <p:nvPr/>
          </p:nvSpPr>
          <p:spPr>
            <a:xfrm>
              <a:off x="3328712" y="235656"/>
              <a:ext cx="1038775" cy="1038775"/>
            </a:xfrm>
            <a:prstGeom prst="rect">
              <a:avLst/>
            </a:prstGeom>
            <a:noFill/>
            <a:ln>
              <a:noFill/>
            </a:ln>
          </p:spPr>
          <p:txBody>
            <a:bodyPr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1800" b="0" i="0" u="none" strike="noStrike" cap="non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Where to Get Advice</a:t>
              </a:r>
            </a:p>
          </p:txBody>
        </p:sp>
        <p:sp>
          <p:nvSpPr>
            <p:cNvPr id="332" name="Shape 332"/>
            <p:cNvSpPr/>
            <p:nvPr/>
          </p:nvSpPr>
          <p:spPr>
            <a:xfrm rot="-1887012">
              <a:off x="4682141" y="1939256"/>
              <a:ext cx="655514" cy="3435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12700" cap="flat" cmpd="sng">
              <a:solidFill>
                <a:srgbClr val="C6981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3" name="Shape 333"/>
            <p:cNvSpPr txBox="1"/>
            <p:nvPr/>
          </p:nvSpPr>
          <p:spPr>
            <a:xfrm rot="-1887012">
              <a:off x="4993512" y="1940046"/>
              <a:ext cx="32774" cy="32774"/>
            </a:xfrm>
            <a:prstGeom prst="rect">
              <a:avLst/>
            </a:prstGeom>
            <a:noFill/>
            <a:ln>
              <a:noFill/>
            </a:ln>
          </p:spPr>
          <p:txBody>
            <a:bodyPr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Shape 334"/>
            <p:cNvSpPr/>
            <p:nvPr/>
          </p:nvSpPr>
          <p:spPr>
            <a:xfrm>
              <a:off x="5181601" y="667656"/>
              <a:ext cx="1469049" cy="1469049"/>
            </a:xfrm>
            <a:prstGeom prst="ellipse">
              <a:avLst/>
            </a:prstGeom>
            <a:solidFill>
              <a:srgbClr val="FABF1C"/>
            </a:solidFill>
            <a:ln>
              <a:noFill/>
            </a:ln>
            <a:effectLst>
              <a:outerShdw blurRad="50799" dist="25400" algn="bl" rotWithShape="0">
                <a:srgbClr val="000000">
                  <a:alpha val="60000"/>
                </a:srgbClr>
              </a:outerShdw>
            </a:effectLst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5" name="Shape 335"/>
            <p:cNvSpPr txBox="1"/>
            <p:nvPr/>
          </p:nvSpPr>
          <p:spPr>
            <a:xfrm>
              <a:off x="5396739" y="882794"/>
              <a:ext cx="1038775" cy="1038775"/>
            </a:xfrm>
            <a:prstGeom prst="rect">
              <a:avLst/>
            </a:prstGeom>
            <a:noFill/>
            <a:ln>
              <a:noFill/>
            </a:ln>
          </p:spPr>
          <p:txBody>
            <a:bodyPr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1800" b="0" i="0" u="none" strike="noStrike" cap="non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How to Choose Your Courses</a:t>
              </a:r>
            </a:p>
          </p:txBody>
        </p:sp>
        <p:sp>
          <p:nvSpPr>
            <p:cNvPr id="336" name="Shape 336"/>
            <p:cNvSpPr/>
            <p:nvPr/>
          </p:nvSpPr>
          <p:spPr>
            <a:xfrm rot="1952622">
              <a:off x="4667792" y="3344108"/>
              <a:ext cx="536576" cy="3435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12700" cap="flat" cmpd="sng">
              <a:solidFill>
                <a:srgbClr val="C6981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7" name="Shape 337"/>
            <p:cNvSpPr txBox="1"/>
            <p:nvPr/>
          </p:nvSpPr>
          <p:spPr>
            <a:xfrm rot="1952622">
              <a:off x="4922666" y="3347872"/>
              <a:ext cx="26828" cy="26828"/>
            </a:xfrm>
            <a:prstGeom prst="rect">
              <a:avLst/>
            </a:prstGeom>
            <a:noFill/>
            <a:ln>
              <a:noFill/>
            </a:ln>
          </p:spPr>
          <p:txBody>
            <a:bodyPr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Shape 338"/>
            <p:cNvSpPr/>
            <p:nvPr/>
          </p:nvSpPr>
          <p:spPr>
            <a:xfrm>
              <a:off x="5046908" y="3166218"/>
              <a:ext cx="1469049" cy="1469049"/>
            </a:xfrm>
            <a:prstGeom prst="ellipse">
              <a:avLst/>
            </a:prstGeom>
            <a:solidFill>
              <a:srgbClr val="FABF1C"/>
            </a:solidFill>
            <a:ln>
              <a:noFill/>
            </a:ln>
            <a:effectLst>
              <a:outerShdw blurRad="50799" dist="25400" algn="bl" rotWithShape="0">
                <a:srgbClr val="000000">
                  <a:alpha val="60000"/>
                </a:srgbClr>
              </a:outerShdw>
            </a:effectLst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9" name="Shape 339"/>
            <p:cNvSpPr txBox="1"/>
            <p:nvPr/>
          </p:nvSpPr>
          <p:spPr>
            <a:xfrm>
              <a:off x="5262046" y="3381355"/>
              <a:ext cx="1038775" cy="1038775"/>
            </a:xfrm>
            <a:prstGeom prst="rect">
              <a:avLst/>
            </a:prstGeom>
            <a:noFill/>
            <a:ln>
              <a:noFill/>
            </a:ln>
          </p:spPr>
          <p:txBody>
            <a:bodyPr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1800" b="0" i="0" u="none" strike="noStrike" cap="non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Placement Exams and Scores</a:t>
              </a:r>
            </a:p>
          </p:txBody>
        </p:sp>
        <p:sp>
          <p:nvSpPr>
            <p:cNvPr id="340" name="Shape 340"/>
            <p:cNvSpPr/>
            <p:nvPr/>
          </p:nvSpPr>
          <p:spPr>
            <a:xfrm rot="5477677">
              <a:off x="3594365" y="3616121"/>
              <a:ext cx="463791" cy="3435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12700" cap="flat" cmpd="sng">
              <a:solidFill>
                <a:srgbClr val="C6981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1" name="Shape 341"/>
            <p:cNvSpPr txBox="1"/>
            <p:nvPr/>
          </p:nvSpPr>
          <p:spPr>
            <a:xfrm rot="-5322323">
              <a:off x="3814666" y="3621705"/>
              <a:ext cx="23189" cy="23189"/>
            </a:xfrm>
            <a:prstGeom prst="rect">
              <a:avLst/>
            </a:prstGeom>
            <a:noFill/>
            <a:ln>
              <a:noFill/>
            </a:ln>
          </p:spPr>
          <p:txBody>
            <a:bodyPr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Shape 342"/>
            <p:cNvSpPr/>
            <p:nvPr/>
          </p:nvSpPr>
          <p:spPr>
            <a:xfrm>
              <a:off x="3069901" y="3864950"/>
              <a:ext cx="1469049" cy="1469049"/>
            </a:xfrm>
            <a:prstGeom prst="ellipse">
              <a:avLst/>
            </a:prstGeom>
            <a:solidFill>
              <a:srgbClr val="FABF1C"/>
            </a:solidFill>
            <a:ln>
              <a:noFill/>
            </a:ln>
            <a:effectLst>
              <a:outerShdw blurRad="50799" dist="25400" algn="bl" rotWithShape="0">
                <a:srgbClr val="000000">
                  <a:alpha val="60000"/>
                </a:srgbClr>
              </a:outerShdw>
            </a:effectLst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3" name="Shape 343"/>
            <p:cNvSpPr txBox="1"/>
            <p:nvPr/>
          </p:nvSpPr>
          <p:spPr>
            <a:xfrm>
              <a:off x="3285039" y="4080087"/>
              <a:ext cx="1038775" cy="1038775"/>
            </a:xfrm>
            <a:prstGeom prst="rect">
              <a:avLst/>
            </a:prstGeom>
            <a:noFill/>
            <a:ln>
              <a:noFill/>
            </a:ln>
          </p:spPr>
          <p:txBody>
            <a:bodyPr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1800" b="0" i="0" u="none" strike="noStrike" cap="non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Pass Times and Waitlists</a:t>
              </a:r>
            </a:p>
          </p:txBody>
        </p:sp>
        <p:sp>
          <p:nvSpPr>
            <p:cNvPr id="344" name="Shape 344"/>
            <p:cNvSpPr/>
            <p:nvPr/>
          </p:nvSpPr>
          <p:spPr>
            <a:xfrm rot="8872164">
              <a:off x="2462949" y="3344401"/>
              <a:ext cx="558406" cy="3435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12700" cap="flat" cmpd="sng">
              <a:solidFill>
                <a:srgbClr val="C6981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5" name="Shape 345"/>
            <p:cNvSpPr txBox="1"/>
            <p:nvPr/>
          </p:nvSpPr>
          <p:spPr>
            <a:xfrm rot="-1927836">
              <a:off x="2728192" y="3347620"/>
              <a:ext cx="27920" cy="27920"/>
            </a:xfrm>
            <a:prstGeom prst="rect">
              <a:avLst/>
            </a:prstGeom>
            <a:noFill/>
            <a:ln>
              <a:noFill/>
            </a:ln>
          </p:spPr>
          <p:txBody>
            <a:bodyPr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Shape 346"/>
            <p:cNvSpPr/>
            <p:nvPr/>
          </p:nvSpPr>
          <p:spPr>
            <a:xfrm>
              <a:off x="1149165" y="3166208"/>
              <a:ext cx="1469049" cy="1469049"/>
            </a:xfrm>
            <a:prstGeom prst="ellipse">
              <a:avLst/>
            </a:prstGeom>
            <a:solidFill>
              <a:srgbClr val="FABF1C"/>
            </a:solidFill>
            <a:ln>
              <a:noFill/>
            </a:ln>
            <a:effectLst>
              <a:outerShdw blurRad="50799" dist="25400" algn="bl" rotWithShape="0">
                <a:srgbClr val="000000">
                  <a:alpha val="60000"/>
                </a:srgbClr>
              </a:outerShdw>
            </a:effectLst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7" name="Shape 347"/>
            <p:cNvSpPr txBox="1"/>
            <p:nvPr/>
          </p:nvSpPr>
          <p:spPr>
            <a:xfrm>
              <a:off x="1364301" y="3381346"/>
              <a:ext cx="1038775" cy="1038775"/>
            </a:xfrm>
            <a:prstGeom prst="rect">
              <a:avLst/>
            </a:prstGeom>
            <a:noFill/>
            <a:ln>
              <a:noFill/>
            </a:ln>
          </p:spPr>
          <p:txBody>
            <a:bodyPr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1800" b="0" i="0" u="none" strike="noStrike" cap="non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Units</a:t>
              </a:r>
            </a:p>
          </p:txBody>
        </p:sp>
        <p:sp>
          <p:nvSpPr>
            <p:cNvPr id="348" name="Shape 348"/>
            <p:cNvSpPr/>
            <p:nvPr/>
          </p:nvSpPr>
          <p:spPr>
            <a:xfrm rot="-9033894">
              <a:off x="2386049" y="1988335"/>
              <a:ext cx="579569" cy="3435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12700" cap="flat" cmpd="sng">
              <a:solidFill>
                <a:srgbClr val="C69814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9" name="Shape 349"/>
            <p:cNvSpPr txBox="1"/>
            <p:nvPr/>
          </p:nvSpPr>
          <p:spPr>
            <a:xfrm rot="1766106">
              <a:off x="2661344" y="1991026"/>
              <a:ext cx="28978" cy="28978"/>
            </a:xfrm>
            <a:prstGeom prst="rect">
              <a:avLst/>
            </a:prstGeom>
            <a:noFill/>
            <a:ln>
              <a:noFill/>
            </a:ln>
          </p:spPr>
          <p:txBody>
            <a:bodyPr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Shape 350"/>
            <p:cNvSpPr/>
            <p:nvPr/>
          </p:nvSpPr>
          <p:spPr>
            <a:xfrm>
              <a:off x="1049225" y="767606"/>
              <a:ext cx="1469049" cy="1469049"/>
            </a:xfrm>
            <a:prstGeom prst="ellipse">
              <a:avLst/>
            </a:prstGeom>
            <a:solidFill>
              <a:srgbClr val="FABF1C"/>
            </a:solidFill>
            <a:ln>
              <a:noFill/>
            </a:ln>
            <a:effectLst>
              <a:outerShdw blurRad="50799" dist="25400" algn="bl" rotWithShape="0">
                <a:srgbClr val="000000">
                  <a:alpha val="60000"/>
                </a:srgbClr>
              </a:outerShdw>
            </a:effectLst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1" name="Shape 351"/>
            <p:cNvSpPr txBox="1"/>
            <p:nvPr/>
          </p:nvSpPr>
          <p:spPr>
            <a:xfrm>
              <a:off x="1264362" y="982744"/>
              <a:ext cx="1038775" cy="1038775"/>
            </a:xfrm>
            <a:prstGeom prst="rect">
              <a:avLst/>
            </a:prstGeom>
            <a:noFill/>
            <a:ln>
              <a:noFill/>
            </a:ln>
          </p:spPr>
          <p:txBody>
            <a:bodyPr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1800" b="0" i="0" u="none" strike="noStrike" cap="none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Changing Majors</a:t>
              </a:r>
            </a:p>
          </p:txBody>
        </p:sp>
      </p:grp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AC4F432-BFF1-471B-89AE-86B6FEDDB6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03737" y="5935777"/>
            <a:ext cx="304800" cy="32608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9777" y="995606"/>
            <a:ext cx="7619999" cy="1143000"/>
          </a:xfrm>
        </p:spPr>
        <p:txBody>
          <a:bodyPr/>
          <a:lstStyle/>
          <a:p>
            <a:pPr algn="ctr"/>
            <a:r>
              <a:rPr lang="en-US" sz="3200" dirty="0"/>
              <a:t>Watch: What I Wish I Knew as </a:t>
            </a:r>
            <a:br>
              <a:rPr lang="en-US" sz="3200" dirty="0"/>
            </a:br>
            <a:r>
              <a:rPr lang="en-US" sz="3200" dirty="0"/>
              <a:t>a First Year Aggie!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Lvji9VlbLC8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1892927"/>
            <a:ext cx="8458200" cy="475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7729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>
            <a:spLocks noGrp="1"/>
          </p:cNvSpPr>
          <p:nvPr>
            <p:ph type="ctrTitle"/>
          </p:nvPr>
        </p:nvSpPr>
        <p:spPr>
          <a:xfrm>
            <a:off x="609600" y="143763"/>
            <a:ext cx="7543800" cy="99072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mbria"/>
              <a:buNone/>
            </a:pPr>
            <a:r>
              <a:rPr lang="en-US" sz="4400" b="0" i="0" u="none" strike="noStrike" cap="none" dirty="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This presentation will cover:</a:t>
            </a:r>
          </a:p>
        </p:txBody>
      </p:sp>
      <p:grpSp>
        <p:nvGrpSpPr>
          <p:cNvPr id="147" name="Shape 147"/>
          <p:cNvGrpSpPr/>
          <p:nvPr/>
        </p:nvGrpSpPr>
        <p:grpSpPr>
          <a:xfrm>
            <a:off x="2189897" y="1343717"/>
            <a:ext cx="3497831" cy="5012393"/>
            <a:chOff x="1260983" y="313202"/>
            <a:chExt cx="3497831" cy="5012393"/>
          </a:xfrm>
        </p:grpSpPr>
        <p:sp>
          <p:nvSpPr>
            <p:cNvPr id="148" name="Shape 148"/>
            <p:cNvSpPr/>
            <p:nvPr/>
          </p:nvSpPr>
          <p:spPr>
            <a:xfrm>
              <a:off x="1400895" y="464775"/>
              <a:ext cx="3357918" cy="1049349"/>
            </a:xfrm>
            <a:prstGeom prst="rect">
              <a:avLst/>
            </a:prstGeom>
            <a:solidFill>
              <a:schemeClr val="lt1">
                <a:alpha val="40000"/>
              </a:schemeClr>
            </a:solidFill>
            <a:ln w="12700" cap="flat" cmpd="sng">
              <a:solidFill>
                <a:srgbClr val="FAB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9" name="Shape 149"/>
            <p:cNvSpPr txBox="1"/>
            <p:nvPr/>
          </p:nvSpPr>
          <p:spPr>
            <a:xfrm>
              <a:off x="1400895" y="464775"/>
              <a:ext cx="3357918" cy="1049349"/>
            </a:xfrm>
            <a:prstGeom prst="rect">
              <a:avLst/>
            </a:prstGeom>
            <a:noFill/>
            <a:ln>
              <a:noFill/>
            </a:ln>
          </p:spPr>
          <p:txBody>
            <a:bodyPr lIns="710750" tIns="102850" rIns="102850" bIns="1028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27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What is Aggie Advising?</a:t>
              </a:r>
            </a:p>
          </p:txBody>
        </p:sp>
        <p:sp>
          <p:nvSpPr>
            <p:cNvPr id="150" name="Shape 150"/>
            <p:cNvSpPr/>
            <p:nvPr/>
          </p:nvSpPr>
          <p:spPr>
            <a:xfrm>
              <a:off x="1260983" y="313202"/>
              <a:ext cx="734543" cy="1101817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  <a:effectLst>
              <a:outerShdw blurRad="50799" dist="25400" algn="bl" rotWithShape="0">
                <a:srgbClr val="000000">
                  <a:alpha val="60000"/>
                </a:srgbClr>
              </a:outerShdw>
            </a:effectLst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1" name="Shape 151"/>
            <p:cNvSpPr/>
            <p:nvPr/>
          </p:nvSpPr>
          <p:spPr>
            <a:xfrm>
              <a:off x="1400895" y="1634216"/>
              <a:ext cx="3357918" cy="1049349"/>
            </a:xfrm>
            <a:prstGeom prst="rect">
              <a:avLst/>
            </a:prstGeom>
            <a:solidFill>
              <a:schemeClr val="lt1">
                <a:alpha val="40000"/>
              </a:schemeClr>
            </a:solidFill>
            <a:ln w="12700" cap="flat" cmpd="sng">
              <a:solidFill>
                <a:srgbClr val="FAB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2" name="Shape 152"/>
            <p:cNvSpPr txBox="1"/>
            <p:nvPr/>
          </p:nvSpPr>
          <p:spPr>
            <a:xfrm>
              <a:off x="1400895" y="1634216"/>
              <a:ext cx="3357918" cy="1049349"/>
            </a:xfrm>
            <a:prstGeom prst="rect">
              <a:avLst/>
            </a:prstGeom>
            <a:noFill/>
            <a:ln>
              <a:noFill/>
            </a:ln>
          </p:spPr>
          <p:txBody>
            <a:bodyPr lIns="710750" tIns="102850" rIns="102850" bIns="1028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27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How do I register?</a:t>
              </a:r>
            </a:p>
          </p:txBody>
        </p:sp>
        <p:sp>
          <p:nvSpPr>
            <p:cNvPr id="153" name="Shape 153"/>
            <p:cNvSpPr/>
            <p:nvPr/>
          </p:nvSpPr>
          <p:spPr>
            <a:xfrm>
              <a:off x="1295395" y="1828801"/>
              <a:ext cx="734543" cy="756484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  <a:effectLst>
              <a:outerShdw blurRad="50799" dist="25400" algn="bl" rotWithShape="0">
                <a:srgbClr val="000000">
                  <a:alpha val="60000"/>
                </a:srgbClr>
              </a:outerShdw>
            </a:effectLst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4" name="Shape 154"/>
            <p:cNvSpPr/>
            <p:nvPr/>
          </p:nvSpPr>
          <p:spPr>
            <a:xfrm>
              <a:off x="1400895" y="2955232"/>
              <a:ext cx="3357918" cy="1049349"/>
            </a:xfrm>
            <a:prstGeom prst="rect">
              <a:avLst/>
            </a:prstGeom>
            <a:solidFill>
              <a:schemeClr val="lt1">
                <a:alpha val="40000"/>
              </a:schemeClr>
            </a:solidFill>
            <a:ln w="12700" cap="flat" cmpd="sng">
              <a:solidFill>
                <a:srgbClr val="FAB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5" name="Shape 155"/>
            <p:cNvSpPr txBox="1"/>
            <p:nvPr/>
          </p:nvSpPr>
          <p:spPr>
            <a:xfrm>
              <a:off x="1400895" y="2955232"/>
              <a:ext cx="3357918" cy="1049349"/>
            </a:xfrm>
            <a:prstGeom prst="rect">
              <a:avLst/>
            </a:prstGeom>
            <a:noFill/>
            <a:ln>
              <a:noFill/>
            </a:ln>
          </p:spPr>
          <p:txBody>
            <a:bodyPr lIns="710750" tIns="102850" rIns="102850" bIns="1028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27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How do I choose my courses?</a:t>
              </a:r>
            </a:p>
          </p:txBody>
        </p:sp>
        <p:sp>
          <p:nvSpPr>
            <p:cNvPr id="156" name="Shape 156"/>
            <p:cNvSpPr/>
            <p:nvPr/>
          </p:nvSpPr>
          <p:spPr>
            <a:xfrm>
              <a:off x="1260983" y="2803658"/>
              <a:ext cx="734543" cy="1101817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  <a:effectLst>
              <a:outerShdw blurRad="50799" dist="25400" algn="bl" rotWithShape="0">
                <a:srgbClr val="000000">
                  <a:alpha val="60000"/>
                </a:srgbClr>
              </a:outerShdw>
            </a:effectLst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7" name="Shape 157"/>
            <p:cNvSpPr/>
            <p:nvPr/>
          </p:nvSpPr>
          <p:spPr>
            <a:xfrm>
              <a:off x="1400895" y="4276246"/>
              <a:ext cx="3357918" cy="1049349"/>
            </a:xfrm>
            <a:prstGeom prst="rect">
              <a:avLst/>
            </a:prstGeom>
            <a:solidFill>
              <a:schemeClr val="lt1">
                <a:alpha val="40000"/>
              </a:schemeClr>
            </a:solidFill>
            <a:ln w="12700" cap="flat" cmpd="sng">
              <a:solidFill>
                <a:srgbClr val="FAB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8" name="Shape 158"/>
            <p:cNvSpPr txBox="1"/>
            <p:nvPr/>
          </p:nvSpPr>
          <p:spPr>
            <a:xfrm>
              <a:off x="1400895" y="4276246"/>
              <a:ext cx="3357918" cy="1049349"/>
            </a:xfrm>
            <a:prstGeom prst="rect">
              <a:avLst/>
            </a:prstGeom>
            <a:noFill/>
            <a:ln>
              <a:noFill/>
            </a:ln>
          </p:spPr>
          <p:txBody>
            <a:bodyPr lIns="710750" tIns="102850" rIns="102850" bIns="1028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27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Answering your </a:t>
              </a:r>
              <a:r>
                <a:rPr lang="en-US" sz="27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q</a:t>
              </a:r>
              <a:r>
                <a:rPr lang="en-US" sz="27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uestions</a:t>
              </a:r>
            </a:p>
          </p:txBody>
        </p:sp>
        <p:sp>
          <p:nvSpPr>
            <p:cNvPr id="159" name="Shape 159"/>
            <p:cNvSpPr/>
            <p:nvPr/>
          </p:nvSpPr>
          <p:spPr>
            <a:xfrm>
              <a:off x="1260983" y="4124673"/>
              <a:ext cx="734543" cy="1101817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/>
              </a:stretch>
            </a:blipFill>
            <a:ln>
              <a:noFill/>
            </a:ln>
            <a:effectLst>
              <a:outerShdw blurRad="50799" dist="25400" algn="bl" rotWithShape="0">
                <a:srgbClr val="000000">
                  <a:alpha val="60000"/>
                </a:srgbClr>
              </a:outerShdw>
            </a:effectLst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pic>
        <p:nvPicPr>
          <p:cNvPr id="17" name="Slide 2">
            <a:hlinkClick r:id="" action="ppaction://media"/>
            <a:extLst>
              <a:ext uri="{FF2B5EF4-FFF2-40B4-BE49-F238E27FC236}">
                <a16:creationId xmlns:a16="http://schemas.microsoft.com/office/drawing/2014/main" id="{53ED2029-0834-4CE2-9DA8-E9155CCECD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7200" y="545762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5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/>
          <p:nvPr/>
        </p:nvSpPr>
        <p:spPr>
          <a:xfrm>
            <a:off x="457200" y="274637"/>
            <a:ext cx="7619999" cy="14017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Cambria"/>
              <a:buNone/>
            </a:pPr>
            <a:r>
              <a:rPr lang="en-US" sz="5400" b="0" i="0" u="none" strike="noStrike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Questions and Answers</a:t>
            </a:r>
          </a:p>
          <a:p>
            <a:pPr marL="0" marR="0" lvl="0" indent="0" algn="ctr" rtl="0">
              <a:spcBef>
                <a:spcPts val="0"/>
              </a:spcBef>
              <a:buClr>
                <a:schemeClr val="dk2"/>
              </a:buClr>
              <a:buSzPct val="25000"/>
              <a:buFont typeface="Cambria"/>
              <a:buNone/>
            </a:pPr>
            <a:r>
              <a:rPr lang="en-US" sz="3200" b="0" i="0" u="none" strike="noStrike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(Q &amp; A)</a:t>
            </a:r>
          </a:p>
        </p:txBody>
      </p:sp>
      <p:grpSp>
        <p:nvGrpSpPr>
          <p:cNvPr id="357" name="Shape 357"/>
          <p:cNvGrpSpPr/>
          <p:nvPr/>
        </p:nvGrpSpPr>
        <p:grpSpPr>
          <a:xfrm>
            <a:off x="685800" y="1828799"/>
            <a:ext cx="7162798" cy="2514599"/>
            <a:chOff x="0" y="0"/>
            <a:chExt cx="7162798" cy="2514599"/>
          </a:xfrm>
        </p:grpSpPr>
        <p:sp>
          <p:nvSpPr>
            <p:cNvPr id="358" name="Shape 358"/>
            <p:cNvSpPr/>
            <p:nvPr/>
          </p:nvSpPr>
          <p:spPr>
            <a:xfrm rot="5400000">
              <a:off x="-377189" y="377188"/>
              <a:ext cx="2514599" cy="1760220"/>
            </a:xfrm>
            <a:prstGeom prst="chevron">
              <a:avLst>
                <a:gd name="adj" fmla="val 50000"/>
              </a:avLst>
            </a:prstGeom>
            <a:solidFill>
              <a:srgbClr val="FABF1C"/>
            </a:solidFill>
            <a:ln w="25400" cap="flat" cmpd="sng">
              <a:solidFill>
                <a:srgbClr val="FAB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9" name="Shape 359"/>
            <p:cNvSpPr txBox="1"/>
            <p:nvPr/>
          </p:nvSpPr>
          <p:spPr>
            <a:xfrm>
              <a:off x="0" y="880108"/>
              <a:ext cx="1760220" cy="754378"/>
            </a:xfrm>
            <a:prstGeom prst="rect">
              <a:avLst/>
            </a:prstGeom>
            <a:noFill/>
            <a:ln>
              <a:noFill/>
            </a:ln>
          </p:spPr>
          <p:txBody>
            <a:bodyPr lIns="31100" tIns="31100" rIns="31100" bIns="31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49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Q 1</a:t>
              </a:r>
            </a:p>
          </p:txBody>
        </p:sp>
        <p:sp>
          <p:nvSpPr>
            <p:cNvPr id="360" name="Shape 360"/>
            <p:cNvSpPr/>
            <p:nvPr/>
          </p:nvSpPr>
          <p:spPr>
            <a:xfrm rot="5400000">
              <a:off x="3644264" y="-1884045"/>
              <a:ext cx="1634488" cy="540258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FAB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1" name="Shape 361"/>
            <p:cNvSpPr txBox="1"/>
            <p:nvPr/>
          </p:nvSpPr>
          <p:spPr>
            <a:xfrm>
              <a:off x="1760219" y="79789"/>
              <a:ext cx="5322790" cy="1474910"/>
            </a:xfrm>
            <a:prstGeom prst="rect">
              <a:avLst/>
            </a:prstGeom>
            <a:noFill/>
            <a:ln>
              <a:noFill/>
            </a:ln>
          </p:spPr>
          <p:txBody>
            <a:bodyPr lIns="142225" tIns="12700" rIns="12700" bIns="12700" anchor="ctr" anchorCtr="0">
              <a:noAutofit/>
            </a:bodyPr>
            <a:lstStyle/>
            <a:p>
              <a:pPr marL="228600" lvl="1" indent="-228600">
                <a:lnSpc>
                  <a:spcPct val="90000"/>
                </a:lnSpc>
                <a:buClr>
                  <a:schemeClr val="dk1"/>
                </a:buClr>
                <a:buSzPct val="100000"/>
                <a:buFont typeface="Calibri"/>
                <a:buChar char="•"/>
              </a:pPr>
              <a:r>
                <a:rPr lang="en-US" sz="1800" dirty="0"/>
                <a:t>How do I make an Aggie Advising appointment with my BASC Academic Advisor?</a:t>
              </a:r>
              <a:endPara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2" name="Shape 362"/>
          <p:cNvGrpSpPr/>
          <p:nvPr/>
        </p:nvGrpSpPr>
        <p:grpSpPr>
          <a:xfrm>
            <a:off x="685800" y="4038599"/>
            <a:ext cx="7162798" cy="2514599"/>
            <a:chOff x="0" y="0"/>
            <a:chExt cx="7162798" cy="2514599"/>
          </a:xfrm>
        </p:grpSpPr>
        <p:sp>
          <p:nvSpPr>
            <p:cNvPr id="363" name="Shape 363"/>
            <p:cNvSpPr/>
            <p:nvPr/>
          </p:nvSpPr>
          <p:spPr>
            <a:xfrm rot="5400000">
              <a:off x="-377189" y="377188"/>
              <a:ext cx="2514599" cy="1760220"/>
            </a:xfrm>
            <a:prstGeom prst="chevron">
              <a:avLst>
                <a:gd name="adj" fmla="val 50000"/>
              </a:avLst>
            </a:prstGeom>
            <a:solidFill>
              <a:srgbClr val="FABF1C"/>
            </a:solidFill>
            <a:ln w="25400" cap="flat" cmpd="sng">
              <a:solidFill>
                <a:srgbClr val="FAB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4" name="Shape 364"/>
            <p:cNvSpPr txBox="1"/>
            <p:nvPr/>
          </p:nvSpPr>
          <p:spPr>
            <a:xfrm>
              <a:off x="0" y="880108"/>
              <a:ext cx="1760220" cy="754378"/>
            </a:xfrm>
            <a:prstGeom prst="rect">
              <a:avLst/>
            </a:prstGeom>
            <a:noFill/>
            <a:ln>
              <a:noFill/>
            </a:ln>
          </p:spPr>
          <p:txBody>
            <a:bodyPr lIns="31100" tIns="31100" rIns="31100" bIns="31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49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 1</a:t>
              </a:r>
            </a:p>
          </p:txBody>
        </p:sp>
        <p:sp>
          <p:nvSpPr>
            <p:cNvPr id="365" name="Shape 365"/>
            <p:cNvSpPr/>
            <p:nvPr/>
          </p:nvSpPr>
          <p:spPr>
            <a:xfrm rot="5400000">
              <a:off x="3644264" y="-1884045"/>
              <a:ext cx="1634488" cy="540258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FAB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6" name="Shape 366"/>
            <p:cNvSpPr txBox="1"/>
            <p:nvPr/>
          </p:nvSpPr>
          <p:spPr>
            <a:xfrm>
              <a:off x="1760219" y="79789"/>
              <a:ext cx="5322790" cy="1474910"/>
            </a:xfrm>
            <a:prstGeom prst="rect">
              <a:avLst/>
            </a:prstGeom>
            <a:noFill/>
            <a:ln>
              <a:noFill/>
            </a:ln>
          </p:spPr>
          <p:txBody>
            <a:bodyPr lIns="113775" tIns="10150" rIns="10150" bIns="10150" anchor="ctr" anchorCtr="0">
              <a:noAutofit/>
            </a:bodyPr>
            <a:lstStyle/>
            <a:p>
              <a:pPr marL="171450" lvl="1" indent="-171450">
                <a:lnSpc>
                  <a:spcPct val="90000"/>
                </a:lnSpc>
                <a:buClr>
                  <a:schemeClr val="dk1"/>
                </a:buClr>
                <a:buSzPct val="100000"/>
                <a:buFont typeface="Calibri"/>
                <a:buChar char="•"/>
              </a:pPr>
              <a:r>
                <a:rPr lang="en-US" sz="1800" i="1" dirty="0"/>
                <a:t>BASC Website: </a:t>
              </a:r>
              <a:r>
                <a:rPr lang="en-US" sz="1800" i="1" u="sng" dirty="0">
                  <a:hlinkClick r:id="rId3"/>
                </a:rPr>
                <a:t>https://basc.biology.ucdavis.edu/</a:t>
              </a:r>
              <a:r>
                <a:rPr lang="en-US" sz="1800" i="1" dirty="0"/>
                <a:t>  </a:t>
              </a:r>
              <a:r>
                <a:rPr lang="en-US" sz="1800" dirty="0"/>
                <a:t>&gt;&gt; Select </a:t>
              </a:r>
              <a:r>
                <a:rPr lang="en-US" sz="1800" i="1" dirty="0"/>
                <a:t>Academic Advising</a:t>
              </a:r>
              <a:r>
                <a:rPr lang="en-US" sz="1800" dirty="0"/>
                <a:t> &gt;&gt; </a:t>
              </a:r>
              <a:r>
                <a:rPr lang="en-US" sz="1800" i="1" dirty="0"/>
                <a:t>Make an Appointment</a:t>
              </a:r>
              <a:r>
                <a:rPr lang="en-US" sz="1800" dirty="0"/>
                <a:t> &gt;&gt; Follow directions</a:t>
              </a:r>
              <a:endPara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/>
          <p:nvPr/>
        </p:nvSpPr>
        <p:spPr>
          <a:xfrm>
            <a:off x="457200" y="274637"/>
            <a:ext cx="7619999" cy="14017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Cambria"/>
              <a:buNone/>
            </a:pPr>
            <a:r>
              <a:rPr lang="en-US" sz="5400" b="0" i="0" u="none" strike="noStrike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Questions and Answers</a:t>
            </a:r>
          </a:p>
          <a:p>
            <a:pPr marL="0" marR="0" lvl="0" indent="0" algn="ctr" rtl="0">
              <a:spcBef>
                <a:spcPts val="0"/>
              </a:spcBef>
              <a:buClr>
                <a:schemeClr val="dk2"/>
              </a:buClr>
              <a:buSzPct val="25000"/>
              <a:buFont typeface="Cambria"/>
              <a:buNone/>
            </a:pPr>
            <a:r>
              <a:rPr lang="en-US" sz="3200" b="0" i="0" u="none" strike="noStrike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(Q &amp; A)</a:t>
            </a:r>
          </a:p>
        </p:txBody>
      </p:sp>
      <p:grpSp>
        <p:nvGrpSpPr>
          <p:cNvPr id="357" name="Shape 357"/>
          <p:cNvGrpSpPr/>
          <p:nvPr/>
        </p:nvGrpSpPr>
        <p:grpSpPr>
          <a:xfrm>
            <a:off x="685800" y="1828799"/>
            <a:ext cx="7162798" cy="2514599"/>
            <a:chOff x="0" y="0"/>
            <a:chExt cx="7162798" cy="2514599"/>
          </a:xfrm>
        </p:grpSpPr>
        <p:sp>
          <p:nvSpPr>
            <p:cNvPr id="358" name="Shape 358"/>
            <p:cNvSpPr/>
            <p:nvPr/>
          </p:nvSpPr>
          <p:spPr>
            <a:xfrm rot="5400000">
              <a:off x="-377189" y="377188"/>
              <a:ext cx="2514599" cy="1760220"/>
            </a:xfrm>
            <a:prstGeom prst="chevron">
              <a:avLst>
                <a:gd name="adj" fmla="val 50000"/>
              </a:avLst>
            </a:prstGeom>
            <a:solidFill>
              <a:srgbClr val="FABF1C"/>
            </a:solidFill>
            <a:ln w="25400" cap="flat" cmpd="sng">
              <a:solidFill>
                <a:srgbClr val="FAB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9" name="Shape 359"/>
            <p:cNvSpPr txBox="1"/>
            <p:nvPr/>
          </p:nvSpPr>
          <p:spPr>
            <a:xfrm>
              <a:off x="0" y="880108"/>
              <a:ext cx="1760220" cy="754378"/>
            </a:xfrm>
            <a:prstGeom prst="rect">
              <a:avLst/>
            </a:prstGeom>
            <a:noFill/>
            <a:ln>
              <a:noFill/>
            </a:ln>
          </p:spPr>
          <p:txBody>
            <a:bodyPr lIns="31100" tIns="31100" rIns="31100" bIns="31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49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Q 2</a:t>
              </a:r>
            </a:p>
          </p:txBody>
        </p:sp>
        <p:sp>
          <p:nvSpPr>
            <p:cNvPr id="360" name="Shape 360"/>
            <p:cNvSpPr/>
            <p:nvPr/>
          </p:nvSpPr>
          <p:spPr>
            <a:xfrm rot="5400000">
              <a:off x="3644264" y="-1884045"/>
              <a:ext cx="1634488" cy="540258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FAB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1" name="Shape 361"/>
            <p:cNvSpPr txBox="1"/>
            <p:nvPr/>
          </p:nvSpPr>
          <p:spPr>
            <a:xfrm>
              <a:off x="1760219" y="79789"/>
              <a:ext cx="5322790" cy="1474910"/>
            </a:xfrm>
            <a:prstGeom prst="rect">
              <a:avLst/>
            </a:prstGeom>
            <a:noFill/>
            <a:ln>
              <a:noFill/>
            </a:ln>
          </p:spPr>
          <p:txBody>
            <a:bodyPr lIns="142225" tIns="12700" rIns="12700" bIns="12700" anchor="ctr" anchorCtr="0">
              <a:noAutofit/>
            </a:bodyPr>
            <a:lstStyle/>
            <a:p>
              <a:pPr marL="228600" lvl="1" indent="-228600">
                <a:lnSpc>
                  <a:spcPct val="90000"/>
                </a:lnSpc>
                <a:buClr>
                  <a:schemeClr val="dk1"/>
                </a:buClr>
                <a:buSzPct val="100000"/>
                <a:buFont typeface="Calibri"/>
                <a:buChar char="•"/>
              </a:pPr>
              <a:r>
                <a:rPr lang="en-US" sz="1800" dirty="0"/>
                <a:t>What can I expect </a:t>
              </a:r>
              <a:r>
                <a:rPr lang="en-US" sz="1800"/>
                <a:t>from my </a:t>
              </a:r>
              <a:r>
                <a:rPr lang="en-US" sz="1800" dirty="0"/>
                <a:t>Aggie Advising appointment?</a:t>
              </a:r>
              <a:endPara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2" name="Shape 362"/>
          <p:cNvGrpSpPr/>
          <p:nvPr/>
        </p:nvGrpSpPr>
        <p:grpSpPr>
          <a:xfrm>
            <a:off x="685800" y="4038599"/>
            <a:ext cx="7162798" cy="2514599"/>
            <a:chOff x="0" y="0"/>
            <a:chExt cx="7162798" cy="2514599"/>
          </a:xfrm>
        </p:grpSpPr>
        <p:sp>
          <p:nvSpPr>
            <p:cNvPr id="363" name="Shape 363"/>
            <p:cNvSpPr/>
            <p:nvPr/>
          </p:nvSpPr>
          <p:spPr>
            <a:xfrm rot="5400000">
              <a:off x="-377189" y="377188"/>
              <a:ext cx="2514599" cy="1760220"/>
            </a:xfrm>
            <a:prstGeom prst="chevron">
              <a:avLst>
                <a:gd name="adj" fmla="val 50000"/>
              </a:avLst>
            </a:prstGeom>
            <a:solidFill>
              <a:srgbClr val="FABF1C"/>
            </a:solidFill>
            <a:ln w="25400" cap="flat" cmpd="sng">
              <a:solidFill>
                <a:srgbClr val="FAB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4" name="Shape 364"/>
            <p:cNvSpPr txBox="1"/>
            <p:nvPr/>
          </p:nvSpPr>
          <p:spPr>
            <a:xfrm>
              <a:off x="0" y="880108"/>
              <a:ext cx="1760220" cy="754378"/>
            </a:xfrm>
            <a:prstGeom prst="rect">
              <a:avLst/>
            </a:prstGeom>
            <a:noFill/>
            <a:ln>
              <a:noFill/>
            </a:ln>
          </p:spPr>
          <p:txBody>
            <a:bodyPr lIns="31100" tIns="31100" rIns="31100" bIns="31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49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 2</a:t>
              </a:r>
            </a:p>
          </p:txBody>
        </p:sp>
        <p:sp>
          <p:nvSpPr>
            <p:cNvPr id="365" name="Shape 365"/>
            <p:cNvSpPr/>
            <p:nvPr/>
          </p:nvSpPr>
          <p:spPr>
            <a:xfrm rot="5400000">
              <a:off x="3644264" y="-1884045"/>
              <a:ext cx="1634488" cy="540258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FAB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6" name="Shape 366"/>
            <p:cNvSpPr txBox="1"/>
            <p:nvPr/>
          </p:nvSpPr>
          <p:spPr>
            <a:xfrm>
              <a:off x="1760219" y="79789"/>
              <a:ext cx="5322790" cy="1474910"/>
            </a:xfrm>
            <a:prstGeom prst="rect">
              <a:avLst/>
            </a:prstGeom>
            <a:noFill/>
            <a:ln>
              <a:noFill/>
            </a:ln>
          </p:spPr>
          <p:txBody>
            <a:bodyPr lIns="113775" tIns="10150" rIns="10150" bIns="10150" anchor="ctr" anchorCtr="0">
              <a:no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800" dirty="0"/>
                <a:t>You will receive a questionnaire to help focus the appointment. You and your advisor will determine if you have the best fall schedule for you. Questions about other topics may be covered in a later appointment.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205238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/>
          <p:nvPr/>
        </p:nvSpPr>
        <p:spPr>
          <a:xfrm>
            <a:off x="457200" y="274637"/>
            <a:ext cx="7619999" cy="14017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Cambria"/>
              <a:buNone/>
            </a:pPr>
            <a:r>
              <a:rPr lang="en-US" sz="5400" b="0" i="0" u="none" strike="noStrike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Questions and Answers</a:t>
            </a:r>
          </a:p>
          <a:p>
            <a:pPr marL="0" marR="0" lvl="0" indent="0" algn="ctr" rtl="0">
              <a:spcBef>
                <a:spcPts val="0"/>
              </a:spcBef>
              <a:buClr>
                <a:schemeClr val="dk2"/>
              </a:buClr>
              <a:buSzPct val="25000"/>
              <a:buFont typeface="Cambria"/>
              <a:buNone/>
            </a:pPr>
            <a:r>
              <a:rPr lang="en-US" sz="3200" b="0" i="0" u="none" strike="noStrike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(Q &amp; A)</a:t>
            </a:r>
          </a:p>
        </p:txBody>
      </p:sp>
      <p:grpSp>
        <p:nvGrpSpPr>
          <p:cNvPr id="357" name="Shape 357"/>
          <p:cNvGrpSpPr/>
          <p:nvPr/>
        </p:nvGrpSpPr>
        <p:grpSpPr>
          <a:xfrm>
            <a:off x="685800" y="1828799"/>
            <a:ext cx="7162798" cy="2514599"/>
            <a:chOff x="0" y="0"/>
            <a:chExt cx="7162798" cy="2514599"/>
          </a:xfrm>
        </p:grpSpPr>
        <p:sp>
          <p:nvSpPr>
            <p:cNvPr id="358" name="Shape 358"/>
            <p:cNvSpPr/>
            <p:nvPr/>
          </p:nvSpPr>
          <p:spPr>
            <a:xfrm rot="5400000">
              <a:off x="-377189" y="377188"/>
              <a:ext cx="2514599" cy="1760220"/>
            </a:xfrm>
            <a:prstGeom prst="chevron">
              <a:avLst>
                <a:gd name="adj" fmla="val 50000"/>
              </a:avLst>
            </a:prstGeom>
            <a:solidFill>
              <a:srgbClr val="FABF1C"/>
            </a:solidFill>
            <a:ln w="25400" cap="flat" cmpd="sng">
              <a:solidFill>
                <a:srgbClr val="FAB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9" name="Shape 359"/>
            <p:cNvSpPr txBox="1"/>
            <p:nvPr/>
          </p:nvSpPr>
          <p:spPr>
            <a:xfrm>
              <a:off x="0" y="880108"/>
              <a:ext cx="1760220" cy="754378"/>
            </a:xfrm>
            <a:prstGeom prst="rect">
              <a:avLst/>
            </a:prstGeom>
            <a:noFill/>
            <a:ln>
              <a:noFill/>
            </a:ln>
          </p:spPr>
          <p:txBody>
            <a:bodyPr lIns="31100" tIns="31100" rIns="31100" bIns="31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49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Q 3</a:t>
              </a:r>
            </a:p>
          </p:txBody>
        </p:sp>
        <p:sp>
          <p:nvSpPr>
            <p:cNvPr id="360" name="Shape 360"/>
            <p:cNvSpPr/>
            <p:nvPr/>
          </p:nvSpPr>
          <p:spPr>
            <a:xfrm rot="5400000">
              <a:off x="3644264" y="-1884045"/>
              <a:ext cx="1634488" cy="540258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FAB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1" name="Shape 361"/>
            <p:cNvSpPr txBox="1"/>
            <p:nvPr/>
          </p:nvSpPr>
          <p:spPr>
            <a:xfrm>
              <a:off x="1760219" y="79789"/>
              <a:ext cx="5322790" cy="1474910"/>
            </a:xfrm>
            <a:prstGeom prst="rect">
              <a:avLst/>
            </a:prstGeom>
            <a:noFill/>
            <a:ln>
              <a:noFill/>
            </a:ln>
          </p:spPr>
          <p:txBody>
            <a:bodyPr lIns="142225" tIns="12700" rIns="12700" bIns="12700" anchor="ctr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Calibri"/>
                <a:buChar char="•"/>
              </a:pPr>
              <a:r>
                <a:rPr lang="en-US" sz="20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Do classes get more difficult when the course numbers get higher?</a:t>
              </a:r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Calibri"/>
                <a:buChar char="•"/>
              </a:pPr>
              <a:r>
                <a:rPr lang="en-US" sz="20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For example:  Is UWP 1 easier than UWP 21?</a:t>
              </a:r>
            </a:p>
          </p:txBody>
        </p:sp>
      </p:grpSp>
      <p:grpSp>
        <p:nvGrpSpPr>
          <p:cNvPr id="362" name="Shape 362"/>
          <p:cNvGrpSpPr/>
          <p:nvPr/>
        </p:nvGrpSpPr>
        <p:grpSpPr>
          <a:xfrm>
            <a:off x="685800" y="4038599"/>
            <a:ext cx="7162798" cy="2514599"/>
            <a:chOff x="0" y="0"/>
            <a:chExt cx="7162798" cy="2514599"/>
          </a:xfrm>
        </p:grpSpPr>
        <p:sp>
          <p:nvSpPr>
            <p:cNvPr id="363" name="Shape 363"/>
            <p:cNvSpPr/>
            <p:nvPr/>
          </p:nvSpPr>
          <p:spPr>
            <a:xfrm rot="5400000">
              <a:off x="-377189" y="377188"/>
              <a:ext cx="2514599" cy="1760220"/>
            </a:xfrm>
            <a:prstGeom prst="chevron">
              <a:avLst>
                <a:gd name="adj" fmla="val 50000"/>
              </a:avLst>
            </a:prstGeom>
            <a:solidFill>
              <a:srgbClr val="FABF1C"/>
            </a:solidFill>
            <a:ln w="25400" cap="flat" cmpd="sng">
              <a:solidFill>
                <a:srgbClr val="FAB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4" name="Shape 364"/>
            <p:cNvSpPr txBox="1"/>
            <p:nvPr/>
          </p:nvSpPr>
          <p:spPr>
            <a:xfrm>
              <a:off x="0" y="880108"/>
              <a:ext cx="1760220" cy="754378"/>
            </a:xfrm>
            <a:prstGeom prst="rect">
              <a:avLst/>
            </a:prstGeom>
            <a:noFill/>
            <a:ln>
              <a:noFill/>
            </a:ln>
          </p:spPr>
          <p:txBody>
            <a:bodyPr lIns="31100" tIns="31100" rIns="31100" bIns="31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49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 3</a:t>
              </a:r>
            </a:p>
          </p:txBody>
        </p:sp>
        <p:sp>
          <p:nvSpPr>
            <p:cNvPr id="365" name="Shape 365"/>
            <p:cNvSpPr/>
            <p:nvPr/>
          </p:nvSpPr>
          <p:spPr>
            <a:xfrm rot="5400000">
              <a:off x="3644264" y="-1884045"/>
              <a:ext cx="1634488" cy="540258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FAB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6" name="Shape 366"/>
            <p:cNvSpPr txBox="1"/>
            <p:nvPr/>
          </p:nvSpPr>
          <p:spPr>
            <a:xfrm>
              <a:off x="1760219" y="79789"/>
              <a:ext cx="5322790" cy="1474910"/>
            </a:xfrm>
            <a:prstGeom prst="rect">
              <a:avLst/>
            </a:prstGeom>
            <a:noFill/>
            <a:ln>
              <a:noFill/>
            </a:ln>
          </p:spPr>
          <p:txBody>
            <a:bodyPr lIns="113775" tIns="10150" rIns="10150" bIns="10150" anchor="ctr" anchorCtr="0">
              <a:noAutofit/>
            </a:bodyPr>
            <a:lstStyle/>
            <a:p>
              <a:pPr marL="171450" lvl="1" indent="-171450">
                <a:lnSpc>
                  <a:spcPct val="90000"/>
                </a:lnSpc>
                <a:buClr>
                  <a:schemeClr val="dk1"/>
                </a:buClr>
                <a:buSzPct val="100000"/>
                <a:buFont typeface="Calibri"/>
                <a:buChar char="•"/>
              </a:pPr>
              <a:r>
                <a:rPr lang="en-US" sz="16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Not necessarily within lower division (1-99) or </a:t>
              </a:r>
              <a:r>
                <a:rPr lang="en-US" sz="16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upper division (100-199) courses Many </a:t>
              </a:r>
              <a:r>
                <a:rPr lang="en-US" sz="16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courses are not taken in order.  Read the full course description in order to determine if you are prepared to take the course. </a:t>
              </a:r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Calibri"/>
                <a:buChar char="•"/>
              </a:pPr>
              <a:r>
                <a:rPr lang="en-US" sz="16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Only take courses numbered 1 - 99 your first year at UC Davis.  Do not register for courses numbered 100 - 199.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634029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 txBox="1"/>
          <p:nvPr/>
        </p:nvSpPr>
        <p:spPr>
          <a:xfrm>
            <a:off x="457200" y="274637"/>
            <a:ext cx="7619999" cy="14017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Cambria"/>
              <a:buNone/>
            </a:pPr>
            <a:r>
              <a:rPr lang="en-US" sz="5400" b="0" i="0" u="none" strike="noStrike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Questions and Answers</a:t>
            </a:r>
          </a:p>
          <a:p>
            <a:pPr marL="0" marR="0" lvl="0" indent="0" algn="ctr" rtl="0">
              <a:spcBef>
                <a:spcPts val="0"/>
              </a:spcBef>
              <a:buClr>
                <a:schemeClr val="dk2"/>
              </a:buClr>
              <a:buSzPct val="25000"/>
              <a:buFont typeface="Cambria"/>
              <a:buNone/>
            </a:pPr>
            <a:r>
              <a:rPr lang="en-US" sz="3200" b="0" i="0" u="none" strike="noStrike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(Q &amp; A)</a:t>
            </a:r>
          </a:p>
        </p:txBody>
      </p:sp>
      <p:grpSp>
        <p:nvGrpSpPr>
          <p:cNvPr id="372" name="Shape 372"/>
          <p:cNvGrpSpPr/>
          <p:nvPr/>
        </p:nvGrpSpPr>
        <p:grpSpPr>
          <a:xfrm>
            <a:off x="685800" y="1828799"/>
            <a:ext cx="7162798" cy="2514599"/>
            <a:chOff x="0" y="0"/>
            <a:chExt cx="7162798" cy="2514599"/>
          </a:xfrm>
        </p:grpSpPr>
        <p:sp>
          <p:nvSpPr>
            <p:cNvPr id="373" name="Shape 373"/>
            <p:cNvSpPr/>
            <p:nvPr/>
          </p:nvSpPr>
          <p:spPr>
            <a:xfrm rot="5400000">
              <a:off x="-377189" y="377188"/>
              <a:ext cx="2514599" cy="1760220"/>
            </a:xfrm>
            <a:prstGeom prst="chevron">
              <a:avLst>
                <a:gd name="adj" fmla="val 50000"/>
              </a:avLst>
            </a:prstGeom>
            <a:solidFill>
              <a:srgbClr val="FABF1C"/>
            </a:solidFill>
            <a:ln w="25400" cap="flat" cmpd="sng">
              <a:solidFill>
                <a:srgbClr val="FAB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4" name="Shape 374"/>
            <p:cNvSpPr txBox="1"/>
            <p:nvPr/>
          </p:nvSpPr>
          <p:spPr>
            <a:xfrm>
              <a:off x="0" y="880108"/>
              <a:ext cx="1760220" cy="754378"/>
            </a:xfrm>
            <a:prstGeom prst="rect">
              <a:avLst/>
            </a:prstGeom>
            <a:noFill/>
            <a:ln>
              <a:noFill/>
            </a:ln>
          </p:spPr>
          <p:txBody>
            <a:bodyPr lIns="31100" tIns="31100" rIns="31100" bIns="31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49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Q 4</a:t>
              </a:r>
            </a:p>
          </p:txBody>
        </p:sp>
        <p:sp>
          <p:nvSpPr>
            <p:cNvPr id="375" name="Shape 375"/>
            <p:cNvSpPr/>
            <p:nvPr/>
          </p:nvSpPr>
          <p:spPr>
            <a:xfrm rot="5400000">
              <a:off x="3644264" y="-1884045"/>
              <a:ext cx="1634488" cy="540258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FAB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6" name="Shape 376"/>
            <p:cNvSpPr txBox="1"/>
            <p:nvPr/>
          </p:nvSpPr>
          <p:spPr>
            <a:xfrm>
              <a:off x="1760219" y="79789"/>
              <a:ext cx="5322790" cy="1474910"/>
            </a:xfrm>
            <a:prstGeom prst="rect">
              <a:avLst/>
            </a:prstGeom>
            <a:noFill/>
            <a:ln>
              <a:noFill/>
            </a:ln>
          </p:spPr>
          <p:txBody>
            <a:bodyPr lIns="199125" tIns="17775" rIns="17775" bIns="17775" anchor="ctr" anchorCtr="0">
              <a:noAutofit/>
            </a:bodyPr>
            <a:lstStyle/>
            <a:p>
              <a:pPr marL="285750" marR="0" lvl="1" indent="-2857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Calibri"/>
                <a:buChar char="•"/>
              </a:pPr>
              <a:r>
                <a:rPr lang="en-US" sz="2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What do I do if a course that I want to take is full?</a:t>
              </a:r>
            </a:p>
          </p:txBody>
        </p:sp>
      </p:grpSp>
      <p:grpSp>
        <p:nvGrpSpPr>
          <p:cNvPr id="377" name="Shape 377"/>
          <p:cNvGrpSpPr/>
          <p:nvPr/>
        </p:nvGrpSpPr>
        <p:grpSpPr>
          <a:xfrm>
            <a:off x="685800" y="4041054"/>
            <a:ext cx="7162798" cy="2509690"/>
            <a:chOff x="0" y="2454"/>
            <a:chExt cx="7162798" cy="2509690"/>
          </a:xfrm>
        </p:grpSpPr>
        <p:sp>
          <p:nvSpPr>
            <p:cNvPr id="378" name="Shape 378"/>
            <p:cNvSpPr/>
            <p:nvPr/>
          </p:nvSpPr>
          <p:spPr>
            <a:xfrm rot="5400000">
              <a:off x="-376453" y="378907"/>
              <a:ext cx="2509690" cy="1756783"/>
            </a:xfrm>
            <a:prstGeom prst="chevron">
              <a:avLst>
                <a:gd name="adj" fmla="val 50000"/>
              </a:avLst>
            </a:prstGeom>
            <a:solidFill>
              <a:srgbClr val="FABF1C"/>
            </a:solidFill>
            <a:ln w="25400" cap="flat" cmpd="sng">
              <a:solidFill>
                <a:srgbClr val="FAB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9" name="Shape 379"/>
            <p:cNvSpPr txBox="1"/>
            <p:nvPr/>
          </p:nvSpPr>
          <p:spPr>
            <a:xfrm>
              <a:off x="1" y="880845"/>
              <a:ext cx="1756783" cy="752907"/>
            </a:xfrm>
            <a:prstGeom prst="rect">
              <a:avLst/>
            </a:prstGeom>
            <a:noFill/>
            <a:ln>
              <a:noFill/>
            </a:ln>
          </p:spPr>
          <p:txBody>
            <a:bodyPr lIns="31100" tIns="31100" rIns="31100" bIns="31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49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 4</a:t>
              </a:r>
            </a:p>
          </p:txBody>
        </p:sp>
        <p:sp>
          <p:nvSpPr>
            <p:cNvPr id="380" name="Shape 380"/>
            <p:cNvSpPr/>
            <p:nvPr/>
          </p:nvSpPr>
          <p:spPr>
            <a:xfrm rot="5400000">
              <a:off x="3644141" y="-1884903"/>
              <a:ext cx="1631298" cy="540601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FAB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1" name="Shape 381"/>
            <p:cNvSpPr txBox="1"/>
            <p:nvPr/>
          </p:nvSpPr>
          <p:spPr>
            <a:xfrm>
              <a:off x="1756783" y="82086"/>
              <a:ext cx="5326382" cy="1472032"/>
            </a:xfrm>
            <a:prstGeom prst="rect">
              <a:avLst/>
            </a:prstGeom>
            <a:noFill/>
            <a:ln>
              <a:noFill/>
            </a:ln>
          </p:spPr>
          <p:txBody>
            <a:bodyPr lIns="113775" tIns="10150" rIns="10150" bIns="10150" anchor="ctr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Calibri"/>
                <a:buChar char="•"/>
              </a:pPr>
              <a:r>
                <a:rPr lang="en-US" sz="16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If a course is full you can add yourself to the waitlist during Pass 2 registration.  (If another student drops this course, you may be added).</a:t>
              </a:r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Calibri"/>
                <a:buChar char="•"/>
              </a:pPr>
              <a:r>
                <a:rPr lang="en-US" sz="16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However, there is no guarantee that you will be added to a waitlisted course. Use the “1</a:t>
              </a:r>
              <a:r>
                <a:rPr lang="en-US" sz="1600" b="0" i="0" u="none" strike="noStrike" cap="none" baseline="300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st</a:t>
              </a:r>
              <a:r>
                <a:rPr lang="en-US" sz="16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Quarter Course Recommendation Tool” to find another course in case you do not get into your first choice.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hape 386"/>
          <p:cNvSpPr txBox="1"/>
          <p:nvPr/>
        </p:nvSpPr>
        <p:spPr>
          <a:xfrm>
            <a:off x="457200" y="274637"/>
            <a:ext cx="7619999" cy="14017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Cambria"/>
              <a:buNone/>
            </a:pPr>
            <a:r>
              <a:rPr lang="en-US" sz="5400" b="0" i="0" u="none" strike="noStrike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Questions and Answers</a:t>
            </a:r>
          </a:p>
          <a:p>
            <a:pPr marL="0" marR="0" lvl="0" indent="0" algn="ctr" rtl="0">
              <a:spcBef>
                <a:spcPts val="0"/>
              </a:spcBef>
              <a:buClr>
                <a:schemeClr val="dk2"/>
              </a:buClr>
              <a:buSzPct val="25000"/>
              <a:buFont typeface="Cambria"/>
              <a:buNone/>
            </a:pPr>
            <a:r>
              <a:rPr lang="en-US" sz="3200" b="0" i="0" u="none" strike="noStrike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(Q &amp; A)</a:t>
            </a:r>
          </a:p>
        </p:txBody>
      </p:sp>
      <p:grpSp>
        <p:nvGrpSpPr>
          <p:cNvPr id="387" name="Shape 387"/>
          <p:cNvGrpSpPr/>
          <p:nvPr/>
        </p:nvGrpSpPr>
        <p:grpSpPr>
          <a:xfrm>
            <a:off x="685800" y="1828799"/>
            <a:ext cx="7162798" cy="2514599"/>
            <a:chOff x="0" y="0"/>
            <a:chExt cx="7162798" cy="2514599"/>
          </a:xfrm>
        </p:grpSpPr>
        <p:sp>
          <p:nvSpPr>
            <p:cNvPr id="388" name="Shape 388"/>
            <p:cNvSpPr/>
            <p:nvPr/>
          </p:nvSpPr>
          <p:spPr>
            <a:xfrm rot="5400000">
              <a:off x="-377189" y="377188"/>
              <a:ext cx="2514599" cy="1760220"/>
            </a:xfrm>
            <a:prstGeom prst="chevron">
              <a:avLst>
                <a:gd name="adj" fmla="val 50000"/>
              </a:avLst>
            </a:prstGeom>
            <a:solidFill>
              <a:srgbClr val="FABF1C"/>
            </a:solidFill>
            <a:ln w="25400" cap="flat" cmpd="sng">
              <a:solidFill>
                <a:srgbClr val="FAB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9" name="Shape 389"/>
            <p:cNvSpPr txBox="1"/>
            <p:nvPr/>
          </p:nvSpPr>
          <p:spPr>
            <a:xfrm>
              <a:off x="0" y="880108"/>
              <a:ext cx="1760220" cy="754378"/>
            </a:xfrm>
            <a:prstGeom prst="rect">
              <a:avLst/>
            </a:prstGeom>
            <a:noFill/>
            <a:ln>
              <a:noFill/>
            </a:ln>
          </p:spPr>
          <p:txBody>
            <a:bodyPr lIns="31100" tIns="31100" rIns="31100" bIns="31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49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Q 5</a:t>
              </a:r>
            </a:p>
          </p:txBody>
        </p:sp>
        <p:sp>
          <p:nvSpPr>
            <p:cNvPr id="390" name="Shape 390"/>
            <p:cNvSpPr/>
            <p:nvPr/>
          </p:nvSpPr>
          <p:spPr>
            <a:xfrm rot="5400000">
              <a:off x="3644264" y="-1884045"/>
              <a:ext cx="1634488" cy="540258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FAB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1" name="Shape 391"/>
            <p:cNvSpPr txBox="1"/>
            <p:nvPr/>
          </p:nvSpPr>
          <p:spPr>
            <a:xfrm>
              <a:off x="1760219" y="79789"/>
              <a:ext cx="5322790" cy="1474910"/>
            </a:xfrm>
            <a:prstGeom prst="rect">
              <a:avLst/>
            </a:prstGeom>
            <a:noFill/>
            <a:ln>
              <a:noFill/>
            </a:ln>
          </p:spPr>
          <p:txBody>
            <a:bodyPr lIns="170675" tIns="15225" rIns="15225" bIns="15225" anchor="ctr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Calibri"/>
                <a:buChar char="•"/>
              </a:pPr>
              <a:r>
                <a:rPr lang="en-US" sz="24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 have Advanced Placement (AP),  International Baccalaureate (IB), and Advanced Levels (A-Level) Exam credit.  Can I skip any classes?</a:t>
              </a:r>
            </a:p>
          </p:txBody>
        </p:sp>
      </p:grpSp>
      <p:grpSp>
        <p:nvGrpSpPr>
          <p:cNvPr id="392" name="Shape 392"/>
          <p:cNvGrpSpPr/>
          <p:nvPr/>
        </p:nvGrpSpPr>
        <p:grpSpPr>
          <a:xfrm>
            <a:off x="685800" y="4038599"/>
            <a:ext cx="7162798" cy="2514599"/>
            <a:chOff x="0" y="0"/>
            <a:chExt cx="7162798" cy="2514599"/>
          </a:xfrm>
        </p:grpSpPr>
        <p:sp>
          <p:nvSpPr>
            <p:cNvPr id="393" name="Shape 393"/>
            <p:cNvSpPr/>
            <p:nvPr/>
          </p:nvSpPr>
          <p:spPr>
            <a:xfrm rot="5400000">
              <a:off x="-377189" y="377188"/>
              <a:ext cx="2514599" cy="1760220"/>
            </a:xfrm>
            <a:prstGeom prst="chevron">
              <a:avLst>
                <a:gd name="adj" fmla="val 50000"/>
              </a:avLst>
            </a:prstGeom>
            <a:solidFill>
              <a:srgbClr val="FABF1C"/>
            </a:solidFill>
            <a:ln w="25400" cap="flat" cmpd="sng">
              <a:solidFill>
                <a:srgbClr val="FAB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4" name="Shape 394"/>
            <p:cNvSpPr txBox="1"/>
            <p:nvPr/>
          </p:nvSpPr>
          <p:spPr>
            <a:xfrm>
              <a:off x="0" y="880108"/>
              <a:ext cx="1760220" cy="754378"/>
            </a:xfrm>
            <a:prstGeom prst="rect">
              <a:avLst/>
            </a:prstGeom>
            <a:noFill/>
            <a:ln>
              <a:noFill/>
            </a:ln>
          </p:spPr>
          <p:txBody>
            <a:bodyPr lIns="31100" tIns="31100" rIns="31100" bIns="31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49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 5</a:t>
              </a:r>
            </a:p>
          </p:txBody>
        </p:sp>
        <p:sp>
          <p:nvSpPr>
            <p:cNvPr id="395" name="Shape 395"/>
            <p:cNvSpPr/>
            <p:nvPr/>
          </p:nvSpPr>
          <p:spPr>
            <a:xfrm rot="5400000">
              <a:off x="3644264" y="-1884045"/>
              <a:ext cx="1634488" cy="540258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FAB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6" name="Shape 396"/>
            <p:cNvSpPr txBox="1"/>
            <p:nvPr/>
          </p:nvSpPr>
          <p:spPr>
            <a:xfrm>
              <a:off x="1760219" y="79789"/>
              <a:ext cx="5322790" cy="1474910"/>
            </a:xfrm>
            <a:prstGeom prst="rect">
              <a:avLst/>
            </a:prstGeom>
            <a:noFill/>
            <a:ln>
              <a:noFill/>
            </a:ln>
          </p:spPr>
          <p:txBody>
            <a:bodyPr lIns="113775" tIns="10150" rIns="10150" bIns="10150" anchor="ctr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Calibri"/>
                <a:buChar char="•"/>
              </a:pPr>
              <a:r>
                <a:rPr lang="en-US" sz="16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Some AP and IB credit may allow you to skip a course; however, we do not recommend it. Exam credit is not the same as a University-level course.</a:t>
              </a:r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Calibri"/>
                <a:buChar char="•"/>
              </a:pPr>
              <a:r>
                <a:rPr lang="en-US" sz="16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 some cases, you are not allowed to take a course that you have earned AP or IB credit for.  Refer to the General Catalog or talk to your Academic Advisor.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/>
          <p:nvPr/>
        </p:nvSpPr>
        <p:spPr>
          <a:xfrm>
            <a:off x="457200" y="274637"/>
            <a:ext cx="7619999" cy="14017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Cambria"/>
              <a:buNone/>
            </a:pPr>
            <a:r>
              <a:rPr lang="en-US" sz="5400" b="0" i="0" u="none" strike="noStrike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Questions and Answers</a:t>
            </a:r>
          </a:p>
          <a:p>
            <a:pPr marL="0" marR="0" lvl="0" indent="0" algn="ctr" rtl="0">
              <a:spcBef>
                <a:spcPts val="0"/>
              </a:spcBef>
              <a:buClr>
                <a:schemeClr val="dk2"/>
              </a:buClr>
              <a:buSzPct val="25000"/>
              <a:buFont typeface="Cambria"/>
              <a:buNone/>
            </a:pPr>
            <a:r>
              <a:rPr lang="en-US" sz="3200" b="0" i="0" u="none" strike="noStrike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(Q &amp; A)</a:t>
            </a:r>
          </a:p>
        </p:txBody>
      </p:sp>
      <p:grpSp>
        <p:nvGrpSpPr>
          <p:cNvPr id="402" name="Shape 402"/>
          <p:cNvGrpSpPr/>
          <p:nvPr/>
        </p:nvGrpSpPr>
        <p:grpSpPr>
          <a:xfrm>
            <a:off x="685800" y="1905364"/>
            <a:ext cx="7162798" cy="2514599"/>
            <a:chOff x="0" y="0"/>
            <a:chExt cx="7162798" cy="2514599"/>
          </a:xfrm>
        </p:grpSpPr>
        <p:sp>
          <p:nvSpPr>
            <p:cNvPr id="403" name="Shape 403"/>
            <p:cNvSpPr/>
            <p:nvPr/>
          </p:nvSpPr>
          <p:spPr>
            <a:xfrm rot="5400000">
              <a:off x="-377189" y="377188"/>
              <a:ext cx="2514599" cy="1760220"/>
            </a:xfrm>
            <a:prstGeom prst="chevron">
              <a:avLst>
                <a:gd name="adj" fmla="val 50000"/>
              </a:avLst>
            </a:prstGeom>
            <a:solidFill>
              <a:srgbClr val="FABF1C"/>
            </a:solidFill>
            <a:ln w="25400" cap="flat" cmpd="sng">
              <a:solidFill>
                <a:srgbClr val="FAB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4" name="Shape 404"/>
            <p:cNvSpPr txBox="1"/>
            <p:nvPr/>
          </p:nvSpPr>
          <p:spPr>
            <a:xfrm>
              <a:off x="0" y="880108"/>
              <a:ext cx="1760220" cy="754378"/>
            </a:xfrm>
            <a:prstGeom prst="rect">
              <a:avLst/>
            </a:prstGeom>
            <a:noFill/>
            <a:ln>
              <a:noFill/>
            </a:ln>
          </p:spPr>
          <p:txBody>
            <a:bodyPr lIns="31100" tIns="31100" rIns="31100" bIns="31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49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Q 6</a:t>
              </a:r>
            </a:p>
          </p:txBody>
        </p:sp>
        <p:sp>
          <p:nvSpPr>
            <p:cNvPr id="405" name="Shape 405"/>
            <p:cNvSpPr/>
            <p:nvPr/>
          </p:nvSpPr>
          <p:spPr>
            <a:xfrm rot="5400000">
              <a:off x="3644264" y="-1884045"/>
              <a:ext cx="1634488" cy="540258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FAB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6" name="Shape 406"/>
            <p:cNvSpPr txBox="1"/>
            <p:nvPr/>
          </p:nvSpPr>
          <p:spPr>
            <a:xfrm>
              <a:off x="1760219" y="79789"/>
              <a:ext cx="5322790" cy="1474910"/>
            </a:xfrm>
            <a:prstGeom prst="rect">
              <a:avLst/>
            </a:prstGeom>
            <a:noFill/>
            <a:ln>
              <a:noFill/>
            </a:ln>
          </p:spPr>
          <p:txBody>
            <a:bodyPr lIns="170675" tIns="15225" rIns="15225" bIns="15225" anchor="ctr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Calibri"/>
                <a:buChar char="•"/>
              </a:pPr>
              <a:r>
                <a:rPr lang="en-US" sz="2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Can I take more than 1</a:t>
              </a:r>
              <a:r>
                <a:rPr lang="en-US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5</a:t>
              </a:r>
              <a:r>
                <a:rPr lang="en-US" sz="2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units?</a:t>
              </a:r>
            </a:p>
          </p:txBody>
        </p:sp>
      </p:grpSp>
      <p:grpSp>
        <p:nvGrpSpPr>
          <p:cNvPr id="407" name="Shape 407"/>
          <p:cNvGrpSpPr/>
          <p:nvPr/>
        </p:nvGrpSpPr>
        <p:grpSpPr>
          <a:xfrm>
            <a:off x="685800" y="4039827"/>
            <a:ext cx="7162797" cy="2512144"/>
            <a:chOff x="0" y="1227"/>
            <a:chExt cx="7162797" cy="2512144"/>
          </a:xfrm>
        </p:grpSpPr>
        <p:sp>
          <p:nvSpPr>
            <p:cNvPr id="408" name="Shape 408"/>
            <p:cNvSpPr/>
            <p:nvPr/>
          </p:nvSpPr>
          <p:spPr>
            <a:xfrm rot="5400000">
              <a:off x="-376820" y="378049"/>
              <a:ext cx="2512144" cy="1758500"/>
            </a:xfrm>
            <a:prstGeom prst="chevron">
              <a:avLst>
                <a:gd name="adj" fmla="val 50000"/>
              </a:avLst>
            </a:prstGeom>
            <a:solidFill>
              <a:srgbClr val="FABF1C"/>
            </a:solidFill>
            <a:ln w="25400" cap="flat" cmpd="sng">
              <a:solidFill>
                <a:srgbClr val="FAB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9" name="Shape 409"/>
            <p:cNvSpPr txBox="1"/>
            <p:nvPr/>
          </p:nvSpPr>
          <p:spPr>
            <a:xfrm>
              <a:off x="0" y="880479"/>
              <a:ext cx="1758500" cy="753642"/>
            </a:xfrm>
            <a:prstGeom prst="rect">
              <a:avLst/>
            </a:prstGeom>
            <a:noFill/>
            <a:ln>
              <a:noFill/>
            </a:ln>
          </p:spPr>
          <p:txBody>
            <a:bodyPr lIns="31100" tIns="31100" rIns="31100" bIns="31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49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 6</a:t>
              </a:r>
            </a:p>
          </p:txBody>
        </p:sp>
        <p:sp>
          <p:nvSpPr>
            <p:cNvPr id="410" name="Shape 410"/>
            <p:cNvSpPr/>
            <p:nvPr/>
          </p:nvSpPr>
          <p:spPr>
            <a:xfrm rot="5400000">
              <a:off x="3644202" y="-1884473"/>
              <a:ext cx="1632893" cy="540429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FAB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1" name="Shape 411"/>
            <p:cNvSpPr txBox="1"/>
            <p:nvPr/>
          </p:nvSpPr>
          <p:spPr>
            <a:xfrm>
              <a:off x="1758500" y="80939"/>
              <a:ext cx="5324586" cy="1473470"/>
            </a:xfrm>
            <a:prstGeom prst="rect">
              <a:avLst/>
            </a:prstGeom>
            <a:noFill/>
            <a:ln>
              <a:noFill/>
            </a:ln>
          </p:spPr>
          <p:txBody>
            <a:bodyPr lIns="128000" tIns="11425" rIns="11425" bIns="11425" anchor="ctr" anchorCtr="0">
              <a:noAutofit/>
            </a:bodyPr>
            <a:lstStyle/>
            <a:p>
              <a:pPr marL="171450" lvl="1" indent="-171450">
                <a:lnSpc>
                  <a:spcPct val="90000"/>
                </a:lnSpc>
                <a:buClr>
                  <a:schemeClr val="dk1"/>
                </a:buClr>
                <a:buSzPct val="100000"/>
                <a:buFont typeface="Calibri"/>
                <a:buChar char="•"/>
              </a:pPr>
              <a:r>
                <a:rPr lang="en-US" sz="18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New CBS students are strongly recommended to </a:t>
              </a:r>
              <a:r>
                <a:rPr lang="en-US"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take only 12</a:t>
              </a:r>
              <a:r>
                <a:rPr lang="en-US" sz="18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-1</a:t>
              </a:r>
              <a:r>
                <a:rPr lang="en-US"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5</a:t>
              </a:r>
              <a:r>
                <a:rPr lang="en-US" sz="18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units their first quarter. </a:t>
              </a:r>
              <a:r>
                <a:rPr lang="en-US"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Y</a:t>
              </a:r>
              <a:r>
                <a:rPr lang="en-US" sz="18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ou can discuss increa</a:t>
              </a:r>
              <a:r>
                <a:rPr lang="en-US"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sing</a:t>
              </a:r>
              <a:r>
                <a:rPr lang="en-US" sz="18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your units for winter quarter with </a:t>
              </a:r>
              <a:r>
                <a:rPr lang="en-US"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your Academic Advisor.</a:t>
              </a:r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Font typeface="Calibri"/>
                <a:buNone/>
              </a:pPr>
              <a:endParaRPr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/>
          <p:nvPr/>
        </p:nvSpPr>
        <p:spPr>
          <a:xfrm>
            <a:off x="457200" y="274637"/>
            <a:ext cx="7619999" cy="14017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Cambria"/>
              <a:buNone/>
            </a:pPr>
            <a:r>
              <a:rPr lang="en-US" sz="5400" b="0" i="0" u="none" strike="noStrike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Questions and Answers</a:t>
            </a:r>
          </a:p>
          <a:p>
            <a:pPr marL="0" marR="0" lvl="0" indent="0" algn="ctr" rtl="0">
              <a:spcBef>
                <a:spcPts val="0"/>
              </a:spcBef>
              <a:buClr>
                <a:schemeClr val="dk2"/>
              </a:buClr>
              <a:buSzPct val="25000"/>
              <a:buFont typeface="Cambria"/>
              <a:buNone/>
            </a:pPr>
            <a:r>
              <a:rPr lang="en-US" sz="3200" b="0" i="0" u="none" strike="noStrike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(Q &amp; A)</a:t>
            </a:r>
          </a:p>
        </p:txBody>
      </p:sp>
      <p:grpSp>
        <p:nvGrpSpPr>
          <p:cNvPr id="402" name="Shape 402"/>
          <p:cNvGrpSpPr/>
          <p:nvPr/>
        </p:nvGrpSpPr>
        <p:grpSpPr>
          <a:xfrm>
            <a:off x="685800" y="1905362"/>
            <a:ext cx="7162798" cy="2514599"/>
            <a:chOff x="0" y="-2"/>
            <a:chExt cx="7162798" cy="2514599"/>
          </a:xfrm>
        </p:grpSpPr>
        <p:sp>
          <p:nvSpPr>
            <p:cNvPr id="403" name="Shape 403"/>
            <p:cNvSpPr/>
            <p:nvPr/>
          </p:nvSpPr>
          <p:spPr>
            <a:xfrm rot="5400000">
              <a:off x="-377189" y="377188"/>
              <a:ext cx="2514599" cy="1760220"/>
            </a:xfrm>
            <a:prstGeom prst="chevron">
              <a:avLst>
                <a:gd name="adj" fmla="val 50000"/>
              </a:avLst>
            </a:prstGeom>
            <a:solidFill>
              <a:srgbClr val="FABF1C"/>
            </a:solidFill>
            <a:ln w="25400" cap="flat" cmpd="sng">
              <a:solidFill>
                <a:srgbClr val="FAB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4" name="Shape 404"/>
            <p:cNvSpPr txBox="1"/>
            <p:nvPr/>
          </p:nvSpPr>
          <p:spPr>
            <a:xfrm>
              <a:off x="0" y="880108"/>
              <a:ext cx="1760220" cy="754378"/>
            </a:xfrm>
            <a:prstGeom prst="rect">
              <a:avLst/>
            </a:prstGeom>
            <a:noFill/>
            <a:ln>
              <a:noFill/>
            </a:ln>
          </p:spPr>
          <p:txBody>
            <a:bodyPr lIns="31100" tIns="31100" rIns="31100" bIns="31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49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Q 7</a:t>
              </a:r>
            </a:p>
          </p:txBody>
        </p:sp>
        <p:sp>
          <p:nvSpPr>
            <p:cNvPr id="405" name="Shape 405"/>
            <p:cNvSpPr/>
            <p:nvPr/>
          </p:nvSpPr>
          <p:spPr>
            <a:xfrm rot="5400000">
              <a:off x="3644264" y="-1884045"/>
              <a:ext cx="1634488" cy="540258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FAB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6" name="Shape 406"/>
            <p:cNvSpPr txBox="1"/>
            <p:nvPr/>
          </p:nvSpPr>
          <p:spPr>
            <a:xfrm>
              <a:off x="1760219" y="79789"/>
              <a:ext cx="5322790" cy="1474910"/>
            </a:xfrm>
            <a:prstGeom prst="rect">
              <a:avLst/>
            </a:prstGeom>
            <a:noFill/>
            <a:ln>
              <a:noFill/>
            </a:ln>
          </p:spPr>
          <p:txBody>
            <a:bodyPr lIns="170675" tIns="15225" rIns="15225" bIns="15225" anchor="ctr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Calibri"/>
                <a:buChar char="•"/>
              </a:pPr>
              <a:r>
                <a:rPr lang="en-US" sz="24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What are the requirements to change my major? </a:t>
              </a:r>
              <a:endPara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7" name="Shape 407"/>
          <p:cNvGrpSpPr/>
          <p:nvPr/>
        </p:nvGrpSpPr>
        <p:grpSpPr>
          <a:xfrm>
            <a:off x="685800" y="4039827"/>
            <a:ext cx="7162797" cy="2512144"/>
            <a:chOff x="0" y="1227"/>
            <a:chExt cx="7162797" cy="2512144"/>
          </a:xfrm>
        </p:grpSpPr>
        <p:sp>
          <p:nvSpPr>
            <p:cNvPr id="408" name="Shape 408"/>
            <p:cNvSpPr/>
            <p:nvPr/>
          </p:nvSpPr>
          <p:spPr>
            <a:xfrm rot="5400000">
              <a:off x="-376820" y="378049"/>
              <a:ext cx="2512144" cy="1758500"/>
            </a:xfrm>
            <a:prstGeom prst="chevron">
              <a:avLst>
                <a:gd name="adj" fmla="val 50000"/>
              </a:avLst>
            </a:prstGeom>
            <a:solidFill>
              <a:srgbClr val="FABF1C"/>
            </a:solidFill>
            <a:ln w="25400" cap="flat" cmpd="sng">
              <a:solidFill>
                <a:srgbClr val="FAB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9" name="Shape 409"/>
            <p:cNvSpPr txBox="1"/>
            <p:nvPr/>
          </p:nvSpPr>
          <p:spPr>
            <a:xfrm>
              <a:off x="0" y="880479"/>
              <a:ext cx="1758500" cy="753642"/>
            </a:xfrm>
            <a:prstGeom prst="rect">
              <a:avLst/>
            </a:prstGeom>
            <a:noFill/>
            <a:ln>
              <a:noFill/>
            </a:ln>
          </p:spPr>
          <p:txBody>
            <a:bodyPr lIns="31100" tIns="31100" rIns="31100" bIns="31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49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 7</a:t>
              </a:r>
            </a:p>
          </p:txBody>
        </p:sp>
        <p:sp>
          <p:nvSpPr>
            <p:cNvPr id="410" name="Shape 410"/>
            <p:cNvSpPr/>
            <p:nvPr/>
          </p:nvSpPr>
          <p:spPr>
            <a:xfrm rot="5400000">
              <a:off x="3644202" y="-1884473"/>
              <a:ext cx="1632893" cy="540429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FAB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1" name="Shape 411"/>
            <p:cNvSpPr txBox="1"/>
            <p:nvPr/>
          </p:nvSpPr>
          <p:spPr>
            <a:xfrm>
              <a:off x="1758500" y="80939"/>
              <a:ext cx="5324586" cy="1473470"/>
            </a:xfrm>
            <a:prstGeom prst="rect">
              <a:avLst/>
            </a:prstGeom>
            <a:noFill/>
            <a:ln>
              <a:noFill/>
            </a:ln>
          </p:spPr>
          <p:txBody>
            <a:bodyPr lIns="128000" tIns="11425" rIns="11425" bIns="11425" anchor="ctr" anchorCtr="0">
              <a:noAutofit/>
            </a:bodyPr>
            <a:lstStyle/>
            <a:p>
              <a:pPr marL="285750" marR="0" lvl="1" indent="-285750" algn="l" rtl="0">
                <a:lnSpc>
                  <a:spcPct val="9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Font typeface="Arial" panose="020B0604020202020204" pitchFamily="34" charset="0"/>
                <a:buChar char="•"/>
              </a:pPr>
              <a:r>
                <a:rPr lang="en-US"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Be in good academic standing. </a:t>
              </a:r>
            </a:p>
            <a:p>
              <a:pPr marL="285750" marR="0" lvl="1" indent="-285750" algn="l" rtl="0">
                <a:lnSpc>
                  <a:spcPct val="9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Font typeface="Arial" panose="020B0604020202020204" pitchFamily="34" charset="0"/>
                <a:buChar char="•"/>
              </a:pPr>
              <a:r>
                <a:rPr lang="en-US" sz="18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Have at least a 2.0</a:t>
              </a:r>
            </a:p>
            <a:p>
              <a:pPr marL="285750" marR="0" lvl="1" indent="-285750" algn="l" rtl="0">
                <a:lnSpc>
                  <a:spcPct val="9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Font typeface="Arial" panose="020B0604020202020204" pitchFamily="34" charset="0"/>
                <a:buChar char="•"/>
              </a:pPr>
              <a:r>
                <a:rPr lang="en-US" sz="18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Meet with an advisor from  the major you intend to switch into. (Outsid</a:t>
              </a:r>
              <a:r>
                <a:rPr lang="en-US"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 of CBS, may </a:t>
              </a: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be add </a:t>
              </a:r>
              <a:r>
                <a:rPr lang="en-US"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course requirements)</a:t>
              </a: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05477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/>
          <p:nvPr/>
        </p:nvSpPr>
        <p:spPr>
          <a:xfrm>
            <a:off x="457200" y="274637"/>
            <a:ext cx="7619999" cy="14017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Cambria"/>
              <a:buNone/>
            </a:pPr>
            <a:r>
              <a:rPr lang="en-US" sz="5400" b="0" i="0" u="none" strike="noStrike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Questions and Answers</a:t>
            </a:r>
          </a:p>
          <a:p>
            <a:pPr marL="0" marR="0" lvl="0" indent="0" algn="ctr" rtl="0">
              <a:spcBef>
                <a:spcPts val="0"/>
              </a:spcBef>
              <a:buClr>
                <a:schemeClr val="dk2"/>
              </a:buClr>
              <a:buSzPct val="25000"/>
              <a:buFont typeface="Cambria"/>
              <a:buNone/>
            </a:pPr>
            <a:r>
              <a:rPr lang="en-US" sz="3200" b="0" i="0" u="none" strike="noStrike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(Q &amp; A)</a:t>
            </a:r>
          </a:p>
        </p:txBody>
      </p:sp>
      <p:grpSp>
        <p:nvGrpSpPr>
          <p:cNvPr id="402" name="Shape 402"/>
          <p:cNvGrpSpPr/>
          <p:nvPr/>
        </p:nvGrpSpPr>
        <p:grpSpPr>
          <a:xfrm>
            <a:off x="685800" y="1905362"/>
            <a:ext cx="7162798" cy="2514599"/>
            <a:chOff x="0" y="-2"/>
            <a:chExt cx="7162798" cy="2514599"/>
          </a:xfrm>
        </p:grpSpPr>
        <p:sp>
          <p:nvSpPr>
            <p:cNvPr id="403" name="Shape 403"/>
            <p:cNvSpPr/>
            <p:nvPr/>
          </p:nvSpPr>
          <p:spPr>
            <a:xfrm rot="5400000">
              <a:off x="-377189" y="377188"/>
              <a:ext cx="2514599" cy="1760220"/>
            </a:xfrm>
            <a:prstGeom prst="chevron">
              <a:avLst>
                <a:gd name="adj" fmla="val 50000"/>
              </a:avLst>
            </a:prstGeom>
            <a:solidFill>
              <a:srgbClr val="FABF1C"/>
            </a:solidFill>
            <a:ln w="25400" cap="flat" cmpd="sng">
              <a:solidFill>
                <a:srgbClr val="FAB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4" name="Shape 404"/>
            <p:cNvSpPr txBox="1"/>
            <p:nvPr/>
          </p:nvSpPr>
          <p:spPr>
            <a:xfrm>
              <a:off x="0" y="880108"/>
              <a:ext cx="1760220" cy="754378"/>
            </a:xfrm>
            <a:prstGeom prst="rect">
              <a:avLst/>
            </a:prstGeom>
            <a:noFill/>
            <a:ln>
              <a:noFill/>
            </a:ln>
          </p:spPr>
          <p:txBody>
            <a:bodyPr lIns="31100" tIns="31100" rIns="31100" bIns="31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49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Q 8</a:t>
              </a:r>
            </a:p>
          </p:txBody>
        </p:sp>
        <p:sp>
          <p:nvSpPr>
            <p:cNvPr id="405" name="Shape 405"/>
            <p:cNvSpPr/>
            <p:nvPr/>
          </p:nvSpPr>
          <p:spPr>
            <a:xfrm rot="5400000">
              <a:off x="3644264" y="-1884045"/>
              <a:ext cx="1634488" cy="540258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FAB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6" name="Shape 406"/>
            <p:cNvSpPr txBox="1"/>
            <p:nvPr/>
          </p:nvSpPr>
          <p:spPr>
            <a:xfrm>
              <a:off x="1760219" y="79789"/>
              <a:ext cx="5322790" cy="1474910"/>
            </a:xfrm>
            <a:prstGeom prst="rect">
              <a:avLst/>
            </a:prstGeom>
            <a:noFill/>
            <a:ln>
              <a:noFill/>
            </a:ln>
          </p:spPr>
          <p:txBody>
            <a:bodyPr lIns="170675" tIns="15225" rIns="15225" bIns="15225" anchor="ctr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Calibri"/>
                <a:buChar char="•"/>
              </a:pPr>
              <a:endPara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7" name="Shape 407"/>
          <p:cNvGrpSpPr/>
          <p:nvPr/>
        </p:nvGrpSpPr>
        <p:grpSpPr>
          <a:xfrm>
            <a:off x="685800" y="4039827"/>
            <a:ext cx="7162797" cy="2512144"/>
            <a:chOff x="0" y="1227"/>
            <a:chExt cx="7162797" cy="2512144"/>
          </a:xfrm>
        </p:grpSpPr>
        <p:sp>
          <p:nvSpPr>
            <p:cNvPr id="408" name="Shape 408"/>
            <p:cNvSpPr/>
            <p:nvPr/>
          </p:nvSpPr>
          <p:spPr>
            <a:xfrm rot="5400000">
              <a:off x="-376820" y="378049"/>
              <a:ext cx="2512144" cy="1758500"/>
            </a:xfrm>
            <a:prstGeom prst="chevron">
              <a:avLst>
                <a:gd name="adj" fmla="val 50000"/>
              </a:avLst>
            </a:prstGeom>
            <a:solidFill>
              <a:srgbClr val="FABF1C"/>
            </a:solidFill>
            <a:ln w="25400" cap="flat" cmpd="sng">
              <a:solidFill>
                <a:srgbClr val="FAB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9" name="Shape 409"/>
            <p:cNvSpPr txBox="1"/>
            <p:nvPr/>
          </p:nvSpPr>
          <p:spPr>
            <a:xfrm>
              <a:off x="0" y="880479"/>
              <a:ext cx="1758500" cy="753642"/>
            </a:xfrm>
            <a:prstGeom prst="rect">
              <a:avLst/>
            </a:prstGeom>
            <a:noFill/>
            <a:ln>
              <a:noFill/>
            </a:ln>
          </p:spPr>
          <p:txBody>
            <a:bodyPr lIns="31100" tIns="31100" rIns="31100" bIns="31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49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 8</a:t>
              </a:r>
            </a:p>
          </p:txBody>
        </p:sp>
        <p:sp>
          <p:nvSpPr>
            <p:cNvPr id="410" name="Shape 410"/>
            <p:cNvSpPr/>
            <p:nvPr/>
          </p:nvSpPr>
          <p:spPr>
            <a:xfrm rot="5400000">
              <a:off x="3644202" y="-1884473"/>
              <a:ext cx="1632893" cy="540429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FAB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1" name="Shape 411"/>
            <p:cNvSpPr txBox="1"/>
            <p:nvPr/>
          </p:nvSpPr>
          <p:spPr>
            <a:xfrm>
              <a:off x="1758500" y="80939"/>
              <a:ext cx="5324586" cy="1473470"/>
            </a:xfrm>
            <a:prstGeom prst="rect">
              <a:avLst/>
            </a:prstGeom>
            <a:noFill/>
            <a:ln>
              <a:noFill/>
            </a:ln>
          </p:spPr>
          <p:txBody>
            <a:bodyPr lIns="128000" tIns="11425" rIns="11425" bIns="11425" anchor="ctr" anchorCtr="0">
              <a:noAutofit/>
            </a:bodyPr>
            <a:lstStyle/>
            <a:p>
              <a:pPr marL="285750" marR="0" lvl="1" indent="-285750" algn="l" rtl="0">
                <a:lnSpc>
                  <a:spcPct val="9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Font typeface="Arial" panose="020B0604020202020204" pitchFamily="34" charset="0"/>
                <a:buChar char="•"/>
              </a:pPr>
              <a:endParaRPr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2480301" y="2094551"/>
            <a:ext cx="504967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I am an Undeclared-Life Sciences major, how do I declare my major? Do I have to declare my major by a specific time?</a:t>
            </a:r>
          </a:p>
        </p:txBody>
      </p:sp>
      <p:sp>
        <p:nvSpPr>
          <p:cNvPr id="3" name="Rectangle 2"/>
          <p:cNvSpPr/>
          <p:nvPr/>
        </p:nvSpPr>
        <p:spPr>
          <a:xfrm>
            <a:off x="2480301" y="4155537"/>
            <a:ext cx="474781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Students who are Undeclared-Life Sciences majors must declare a major before reaching 90 units (not taking into account AP/IB units). Delay in declaring your major will result in a registration hold.</a:t>
            </a:r>
          </a:p>
        </p:txBody>
      </p:sp>
    </p:spTree>
    <p:extLst>
      <p:ext uri="{BB962C8B-B14F-4D97-AF65-F5344CB8AC3E}">
        <p14:creationId xmlns:p14="http://schemas.microsoft.com/office/powerpoint/2010/main" val="25134281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/>
          <p:nvPr/>
        </p:nvSpPr>
        <p:spPr>
          <a:xfrm>
            <a:off x="457200" y="274637"/>
            <a:ext cx="7619999" cy="14017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Cambria"/>
              <a:buNone/>
            </a:pPr>
            <a:r>
              <a:rPr lang="en-US" sz="5400" b="0" i="0" u="none" strike="noStrike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Questions and Answers</a:t>
            </a:r>
          </a:p>
          <a:p>
            <a:pPr marL="0" marR="0" lvl="0" indent="0" algn="ctr" rtl="0">
              <a:spcBef>
                <a:spcPts val="0"/>
              </a:spcBef>
              <a:buClr>
                <a:schemeClr val="dk2"/>
              </a:buClr>
              <a:buSzPct val="25000"/>
              <a:buFont typeface="Cambria"/>
              <a:buNone/>
            </a:pPr>
            <a:r>
              <a:rPr lang="en-US" sz="3200" b="0" i="0" u="none" strike="noStrike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(Q &amp; A)</a:t>
            </a:r>
          </a:p>
        </p:txBody>
      </p:sp>
      <p:grpSp>
        <p:nvGrpSpPr>
          <p:cNvPr id="402" name="Shape 402"/>
          <p:cNvGrpSpPr/>
          <p:nvPr/>
        </p:nvGrpSpPr>
        <p:grpSpPr>
          <a:xfrm>
            <a:off x="685800" y="1905362"/>
            <a:ext cx="7162798" cy="2514599"/>
            <a:chOff x="0" y="-2"/>
            <a:chExt cx="7162798" cy="2514599"/>
          </a:xfrm>
        </p:grpSpPr>
        <p:sp>
          <p:nvSpPr>
            <p:cNvPr id="403" name="Shape 403"/>
            <p:cNvSpPr/>
            <p:nvPr/>
          </p:nvSpPr>
          <p:spPr>
            <a:xfrm rot="5400000">
              <a:off x="-377189" y="377188"/>
              <a:ext cx="2514599" cy="1760220"/>
            </a:xfrm>
            <a:prstGeom prst="chevron">
              <a:avLst>
                <a:gd name="adj" fmla="val 50000"/>
              </a:avLst>
            </a:prstGeom>
            <a:solidFill>
              <a:srgbClr val="FABF1C"/>
            </a:solidFill>
            <a:ln w="25400" cap="flat" cmpd="sng">
              <a:solidFill>
                <a:srgbClr val="FAB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4" name="Shape 404"/>
            <p:cNvSpPr txBox="1"/>
            <p:nvPr/>
          </p:nvSpPr>
          <p:spPr>
            <a:xfrm>
              <a:off x="0" y="880108"/>
              <a:ext cx="1760220" cy="754378"/>
            </a:xfrm>
            <a:prstGeom prst="rect">
              <a:avLst/>
            </a:prstGeom>
            <a:noFill/>
            <a:ln>
              <a:noFill/>
            </a:ln>
          </p:spPr>
          <p:txBody>
            <a:bodyPr lIns="31100" tIns="31100" rIns="31100" bIns="31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49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Q 9</a:t>
              </a:r>
            </a:p>
          </p:txBody>
        </p:sp>
        <p:sp>
          <p:nvSpPr>
            <p:cNvPr id="405" name="Shape 405"/>
            <p:cNvSpPr/>
            <p:nvPr/>
          </p:nvSpPr>
          <p:spPr>
            <a:xfrm rot="5400000">
              <a:off x="3644264" y="-1884045"/>
              <a:ext cx="1634488" cy="540258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FAB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6" name="Shape 406"/>
            <p:cNvSpPr txBox="1"/>
            <p:nvPr/>
          </p:nvSpPr>
          <p:spPr>
            <a:xfrm>
              <a:off x="1760219" y="79789"/>
              <a:ext cx="5322790" cy="1474910"/>
            </a:xfrm>
            <a:prstGeom prst="rect">
              <a:avLst/>
            </a:prstGeom>
            <a:noFill/>
            <a:ln>
              <a:noFill/>
            </a:ln>
          </p:spPr>
          <p:txBody>
            <a:bodyPr lIns="170675" tIns="15225" rIns="15225" bIns="15225" anchor="ctr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Calibri"/>
                <a:buChar char="•"/>
              </a:pPr>
              <a:endPara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7" name="Shape 407"/>
          <p:cNvGrpSpPr/>
          <p:nvPr/>
        </p:nvGrpSpPr>
        <p:grpSpPr>
          <a:xfrm>
            <a:off x="685800" y="4043997"/>
            <a:ext cx="7162797" cy="2512144"/>
            <a:chOff x="0" y="1227"/>
            <a:chExt cx="7162797" cy="2512144"/>
          </a:xfrm>
        </p:grpSpPr>
        <p:sp>
          <p:nvSpPr>
            <p:cNvPr id="408" name="Shape 408"/>
            <p:cNvSpPr/>
            <p:nvPr/>
          </p:nvSpPr>
          <p:spPr>
            <a:xfrm rot="5400000">
              <a:off x="-376820" y="378049"/>
              <a:ext cx="2512144" cy="1758500"/>
            </a:xfrm>
            <a:prstGeom prst="chevron">
              <a:avLst>
                <a:gd name="adj" fmla="val 50000"/>
              </a:avLst>
            </a:prstGeom>
            <a:solidFill>
              <a:srgbClr val="FABF1C"/>
            </a:solidFill>
            <a:ln w="25400" cap="flat" cmpd="sng">
              <a:solidFill>
                <a:srgbClr val="FAB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9" name="Shape 409"/>
            <p:cNvSpPr txBox="1"/>
            <p:nvPr/>
          </p:nvSpPr>
          <p:spPr>
            <a:xfrm>
              <a:off x="0" y="880479"/>
              <a:ext cx="1758500" cy="753642"/>
            </a:xfrm>
            <a:prstGeom prst="rect">
              <a:avLst/>
            </a:prstGeom>
            <a:noFill/>
            <a:ln>
              <a:noFill/>
            </a:ln>
          </p:spPr>
          <p:txBody>
            <a:bodyPr lIns="31100" tIns="31100" rIns="31100" bIns="31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49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 9</a:t>
              </a:r>
            </a:p>
          </p:txBody>
        </p:sp>
        <p:sp>
          <p:nvSpPr>
            <p:cNvPr id="410" name="Shape 410"/>
            <p:cNvSpPr/>
            <p:nvPr/>
          </p:nvSpPr>
          <p:spPr>
            <a:xfrm rot="5400000">
              <a:off x="3644202" y="-1884473"/>
              <a:ext cx="1632893" cy="540429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FAB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1" name="Shape 411"/>
            <p:cNvSpPr txBox="1"/>
            <p:nvPr/>
          </p:nvSpPr>
          <p:spPr>
            <a:xfrm>
              <a:off x="1758500" y="80939"/>
              <a:ext cx="5324586" cy="1473470"/>
            </a:xfrm>
            <a:prstGeom prst="rect">
              <a:avLst/>
            </a:prstGeom>
            <a:noFill/>
            <a:ln>
              <a:noFill/>
            </a:ln>
          </p:spPr>
          <p:txBody>
            <a:bodyPr lIns="128000" tIns="11425" rIns="11425" bIns="11425" anchor="ctr" anchorCtr="0">
              <a:noAutofit/>
            </a:bodyPr>
            <a:lstStyle/>
            <a:p>
              <a:pPr marL="285750" marR="0" lvl="1" indent="-285750" algn="l" rtl="0">
                <a:lnSpc>
                  <a:spcPct val="9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Font typeface="Arial" panose="020B0604020202020204" pitchFamily="34" charset="0"/>
                <a:buChar char="•"/>
              </a:pPr>
              <a:endParaRPr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2444300" y="221697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Can I take some of my courses as Passed/Not Passed (P/NP)?</a:t>
            </a:r>
          </a:p>
        </p:txBody>
      </p:sp>
      <p:sp>
        <p:nvSpPr>
          <p:cNvPr id="5" name="Rectangle 4"/>
          <p:cNvSpPr/>
          <p:nvPr/>
        </p:nvSpPr>
        <p:spPr>
          <a:xfrm>
            <a:off x="2444300" y="4123709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Maximum P/NP Units is one-third of units completed at UC Davis.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Courses for your major must be taken for a letter grade, unless only offered as P/NP grading.</a:t>
            </a:r>
          </a:p>
        </p:txBody>
      </p:sp>
    </p:spTree>
    <p:extLst>
      <p:ext uri="{BB962C8B-B14F-4D97-AF65-F5344CB8AC3E}">
        <p14:creationId xmlns:p14="http://schemas.microsoft.com/office/powerpoint/2010/main" val="25162298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/>
          <p:nvPr/>
        </p:nvSpPr>
        <p:spPr>
          <a:xfrm>
            <a:off x="457200" y="274637"/>
            <a:ext cx="7619999" cy="14017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Cambria"/>
              <a:buNone/>
            </a:pPr>
            <a:r>
              <a:rPr lang="en-US" sz="5400" b="0" i="0" u="none" strike="noStrike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Questions and Answers</a:t>
            </a:r>
          </a:p>
          <a:p>
            <a:pPr marL="0" marR="0" lvl="0" indent="0" algn="ctr" rtl="0">
              <a:spcBef>
                <a:spcPts val="0"/>
              </a:spcBef>
              <a:buClr>
                <a:schemeClr val="dk2"/>
              </a:buClr>
              <a:buSzPct val="25000"/>
              <a:buFont typeface="Cambria"/>
              <a:buNone/>
            </a:pPr>
            <a:r>
              <a:rPr lang="en-US" sz="3200" b="0" i="0" u="none" strike="noStrike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(Q &amp; A)</a:t>
            </a:r>
          </a:p>
        </p:txBody>
      </p:sp>
      <p:grpSp>
        <p:nvGrpSpPr>
          <p:cNvPr id="402" name="Shape 402"/>
          <p:cNvGrpSpPr/>
          <p:nvPr/>
        </p:nvGrpSpPr>
        <p:grpSpPr>
          <a:xfrm>
            <a:off x="685800" y="1905362"/>
            <a:ext cx="7162798" cy="2514599"/>
            <a:chOff x="0" y="-2"/>
            <a:chExt cx="7162798" cy="2514599"/>
          </a:xfrm>
        </p:grpSpPr>
        <p:sp>
          <p:nvSpPr>
            <p:cNvPr id="403" name="Shape 403"/>
            <p:cNvSpPr/>
            <p:nvPr/>
          </p:nvSpPr>
          <p:spPr>
            <a:xfrm rot="5400000">
              <a:off x="-377189" y="377188"/>
              <a:ext cx="2514599" cy="1760220"/>
            </a:xfrm>
            <a:prstGeom prst="chevron">
              <a:avLst>
                <a:gd name="adj" fmla="val 50000"/>
              </a:avLst>
            </a:prstGeom>
            <a:solidFill>
              <a:srgbClr val="FABF1C"/>
            </a:solidFill>
            <a:ln w="25400" cap="flat" cmpd="sng">
              <a:solidFill>
                <a:srgbClr val="FAB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4" name="Shape 404"/>
            <p:cNvSpPr txBox="1"/>
            <p:nvPr/>
          </p:nvSpPr>
          <p:spPr>
            <a:xfrm>
              <a:off x="0" y="880108"/>
              <a:ext cx="1760220" cy="754378"/>
            </a:xfrm>
            <a:prstGeom prst="rect">
              <a:avLst/>
            </a:prstGeom>
            <a:noFill/>
            <a:ln>
              <a:noFill/>
            </a:ln>
          </p:spPr>
          <p:txBody>
            <a:bodyPr lIns="31100" tIns="31100" rIns="31100" bIns="31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49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Q 10</a:t>
              </a:r>
            </a:p>
          </p:txBody>
        </p:sp>
        <p:sp>
          <p:nvSpPr>
            <p:cNvPr id="405" name="Shape 405"/>
            <p:cNvSpPr/>
            <p:nvPr/>
          </p:nvSpPr>
          <p:spPr>
            <a:xfrm rot="5400000">
              <a:off x="3644264" y="-1884045"/>
              <a:ext cx="1634488" cy="540258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FAB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6" name="Shape 406"/>
            <p:cNvSpPr txBox="1"/>
            <p:nvPr/>
          </p:nvSpPr>
          <p:spPr>
            <a:xfrm>
              <a:off x="1760219" y="79789"/>
              <a:ext cx="5322790" cy="1474910"/>
            </a:xfrm>
            <a:prstGeom prst="rect">
              <a:avLst/>
            </a:prstGeom>
            <a:noFill/>
            <a:ln>
              <a:noFill/>
            </a:ln>
          </p:spPr>
          <p:txBody>
            <a:bodyPr lIns="170675" tIns="15225" rIns="15225" bIns="15225" anchor="ctr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Calibri"/>
                <a:buChar char="•"/>
              </a:pPr>
              <a:endPara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7" name="Shape 407"/>
          <p:cNvGrpSpPr/>
          <p:nvPr/>
        </p:nvGrpSpPr>
        <p:grpSpPr>
          <a:xfrm>
            <a:off x="685800" y="4043997"/>
            <a:ext cx="7162797" cy="2512144"/>
            <a:chOff x="0" y="1227"/>
            <a:chExt cx="7162797" cy="2512144"/>
          </a:xfrm>
        </p:grpSpPr>
        <p:sp>
          <p:nvSpPr>
            <p:cNvPr id="408" name="Shape 408"/>
            <p:cNvSpPr/>
            <p:nvPr/>
          </p:nvSpPr>
          <p:spPr>
            <a:xfrm rot="5400000">
              <a:off x="-376820" y="378049"/>
              <a:ext cx="2512144" cy="1758500"/>
            </a:xfrm>
            <a:prstGeom prst="chevron">
              <a:avLst>
                <a:gd name="adj" fmla="val 50000"/>
              </a:avLst>
            </a:prstGeom>
            <a:solidFill>
              <a:srgbClr val="FABF1C"/>
            </a:solidFill>
            <a:ln w="25400" cap="flat" cmpd="sng">
              <a:solidFill>
                <a:srgbClr val="FAB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9" name="Shape 409"/>
            <p:cNvSpPr txBox="1"/>
            <p:nvPr/>
          </p:nvSpPr>
          <p:spPr>
            <a:xfrm>
              <a:off x="0" y="880479"/>
              <a:ext cx="1758500" cy="753642"/>
            </a:xfrm>
            <a:prstGeom prst="rect">
              <a:avLst/>
            </a:prstGeom>
            <a:noFill/>
            <a:ln>
              <a:noFill/>
            </a:ln>
          </p:spPr>
          <p:txBody>
            <a:bodyPr lIns="31100" tIns="31100" rIns="31100" bIns="31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49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 10</a:t>
              </a:r>
            </a:p>
          </p:txBody>
        </p:sp>
        <p:sp>
          <p:nvSpPr>
            <p:cNvPr id="410" name="Shape 410"/>
            <p:cNvSpPr/>
            <p:nvPr/>
          </p:nvSpPr>
          <p:spPr>
            <a:xfrm rot="5400000">
              <a:off x="3644202" y="-1884473"/>
              <a:ext cx="1632893" cy="540429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FAB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1" name="Shape 411"/>
            <p:cNvSpPr txBox="1"/>
            <p:nvPr/>
          </p:nvSpPr>
          <p:spPr>
            <a:xfrm>
              <a:off x="1758500" y="80939"/>
              <a:ext cx="5324586" cy="1473470"/>
            </a:xfrm>
            <a:prstGeom prst="rect">
              <a:avLst/>
            </a:prstGeom>
            <a:noFill/>
            <a:ln>
              <a:noFill/>
            </a:ln>
          </p:spPr>
          <p:txBody>
            <a:bodyPr lIns="128000" tIns="11425" rIns="11425" bIns="11425" anchor="ctr" anchorCtr="0">
              <a:noAutofit/>
            </a:bodyPr>
            <a:lstStyle/>
            <a:p>
              <a:pPr marL="285750" marR="0" lvl="1" indent="-285750" algn="l" rtl="0">
                <a:lnSpc>
                  <a:spcPct val="9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Font typeface="Arial" panose="020B0604020202020204" pitchFamily="34" charset="0"/>
                <a:buChar char="•"/>
              </a:pPr>
              <a:endParaRPr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2444300" y="2307109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Can I repeat a course more than once?</a:t>
            </a:r>
          </a:p>
        </p:txBody>
      </p:sp>
      <p:sp>
        <p:nvSpPr>
          <p:cNvPr id="5" name="Rectangle 4"/>
          <p:cNvSpPr/>
          <p:nvPr/>
        </p:nvSpPr>
        <p:spPr>
          <a:xfrm>
            <a:off x="2444300" y="4123709"/>
            <a:ext cx="495798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You are allowed to repeat a course one time for credit only if you received a D+, D, D-, or F grade. If you wish to repeat a course for a second time you must receive permission to do so before you enroll in the class for the third time. A Multiple Repeat Petition will need to be submitted and approved to enroll in the class.</a:t>
            </a:r>
          </a:p>
        </p:txBody>
      </p:sp>
    </p:spTree>
    <p:extLst>
      <p:ext uri="{BB962C8B-B14F-4D97-AF65-F5344CB8AC3E}">
        <p14:creationId xmlns:p14="http://schemas.microsoft.com/office/powerpoint/2010/main" val="38943001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9"/>
          <p:cNvSpPr txBox="1">
            <a:spLocks noGrp="1"/>
          </p:cNvSpPr>
          <p:nvPr>
            <p:ph type="title"/>
          </p:nvPr>
        </p:nvSpPr>
        <p:spPr>
          <a:xfrm>
            <a:off x="1" y="856580"/>
            <a:ext cx="9143999" cy="1410067"/>
          </a:xfrm>
          <a:prstGeom prst="rect">
            <a:avLst/>
          </a:prstGeom>
          <a:solidFill>
            <a:srgbClr val="D6AF22">
              <a:alpha val="75000"/>
            </a:srgbClr>
          </a:solidFill>
          <a:ln>
            <a:noFill/>
          </a:ln>
        </p:spPr>
        <p:txBody>
          <a:bodyPr spcFirstLastPara="1" wrap="square" lIns="91430" tIns="45706" rIns="91430" bIns="45706" anchor="ctr" anchorCtr="0">
            <a:noAutofit/>
          </a:bodyPr>
          <a:lstStyle/>
          <a:p>
            <a:pPr>
              <a:buClr>
                <a:srgbClr val="244061"/>
              </a:buClr>
              <a:buSzPts val="3959"/>
            </a:pPr>
            <a:r>
              <a:rPr lang="en-US" sz="2970" b="1" dirty="0">
                <a:solidFill>
                  <a:srgbClr val="244061"/>
                </a:solidFill>
              </a:rPr>
              <a:t>Biology Academic Success Center (BASC)</a:t>
            </a:r>
            <a:br>
              <a:rPr lang="en-US" sz="2970" b="1" dirty="0">
                <a:solidFill>
                  <a:srgbClr val="244061"/>
                </a:solidFill>
              </a:rPr>
            </a:br>
            <a:r>
              <a:rPr lang="en-US" sz="1800" i="1" dirty="0">
                <a:solidFill>
                  <a:srgbClr val="244061"/>
                </a:solidFill>
              </a:rPr>
              <a:t>Mission: Empower College of Biological Sciences’ students to achieve their educational goals by encouraging: self-efficacy; the discovery of their own, unique academic path; and engagement within the College of Biological Sciences and the University of California, Davis communities. </a:t>
            </a:r>
            <a:endParaRPr sz="1350" i="1" dirty="0"/>
          </a:p>
        </p:txBody>
      </p:sp>
      <p:sp>
        <p:nvSpPr>
          <p:cNvPr id="194" name="Google Shape;194;p29"/>
          <p:cNvSpPr txBox="1">
            <a:spLocks noGrp="1"/>
          </p:cNvSpPr>
          <p:nvPr>
            <p:ph type="sldNum" idx="12"/>
          </p:nvPr>
        </p:nvSpPr>
        <p:spPr>
          <a:xfrm>
            <a:off x="6553201" y="5625086"/>
            <a:ext cx="2133600" cy="273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0" tIns="45706" rIns="91430" bIns="45706" anchor="ctr" anchorCtr="0">
            <a:noAutofit/>
          </a:bodyPr>
          <a:lstStyle/>
          <a:p>
            <a:pPr defTabSz="685983">
              <a:buClr>
                <a:srgbClr val="000000"/>
              </a:buClr>
            </a:pPr>
            <a:fld id="{00000000-1234-1234-1234-123412341234}" type="slidenum">
              <a:rPr lang="en-US">
                <a:solidFill>
                  <a:srgbClr val="7F7F7F"/>
                </a:solidFill>
              </a:rPr>
              <a:pPr defTabSz="685983">
                <a:buClr>
                  <a:srgbClr val="000000"/>
                </a:buClr>
              </a:pPr>
              <a:t>3</a:t>
            </a:fld>
            <a:endParaRPr>
              <a:solidFill>
                <a:srgbClr val="7F7F7F"/>
              </a:solidFill>
            </a:endParaRPr>
          </a:p>
        </p:txBody>
      </p:sp>
      <p:sp>
        <p:nvSpPr>
          <p:cNvPr id="198" name="Google Shape;198;p29"/>
          <p:cNvSpPr txBox="1"/>
          <p:nvPr/>
        </p:nvSpPr>
        <p:spPr>
          <a:xfrm>
            <a:off x="7026211" y="5073527"/>
            <a:ext cx="2155010" cy="57700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87" tIns="34284" rIns="68587" bIns="34284" anchor="t" anchorCtr="0">
            <a:noAutofit/>
          </a:bodyPr>
          <a:lstStyle/>
          <a:p>
            <a:pPr algn="ctr" defTabSz="685983">
              <a:buClr>
                <a:srgbClr val="000000"/>
              </a:buClr>
            </a:pPr>
            <a:r>
              <a:rPr lang="en-US" sz="1350" i="1" dirty="0">
                <a:latin typeface="Calibri"/>
                <a:ea typeface="Calibri"/>
                <a:cs typeface="Calibri"/>
                <a:sym typeface="Calibri"/>
              </a:rPr>
              <a:t>Located in 1023 Sciences Lab Building (next to </a:t>
            </a:r>
            <a:r>
              <a:rPr lang="en-US" sz="1350" i="1" dirty="0" err="1">
                <a:latin typeface="Calibri"/>
                <a:ea typeface="Calibri"/>
                <a:cs typeface="Calibri"/>
                <a:sym typeface="Calibri"/>
              </a:rPr>
              <a:t>BioBrew</a:t>
            </a:r>
            <a:r>
              <a:rPr lang="en-US" sz="1350" i="1" dirty="0">
                <a:latin typeface="Calibri"/>
                <a:ea typeface="Calibri"/>
                <a:cs typeface="Calibri"/>
                <a:sym typeface="Calibri"/>
              </a:rPr>
              <a:t>)</a:t>
            </a:r>
            <a:endParaRPr sz="825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62" y="2711105"/>
            <a:ext cx="1654852" cy="2206469"/>
          </a:xfrm>
          <a:prstGeom prst="rect">
            <a:avLst/>
          </a:prstGeom>
          <a:effectLst>
            <a:glow rad="304800">
              <a:schemeClr val="accent1"/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167" y="2711104"/>
            <a:ext cx="1791099" cy="2206469"/>
          </a:xfrm>
          <a:prstGeom prst="rect">
            <a:avLst/>
          </a:prstGeom>
          <a:effectLst>
            <a:glow rad="304800">
              <a:schemeClr val="accent1"/>
            </a:glo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591" y="2502929"/>
            <a:ext cx="4933399" cy="2949708"/>
          </a:xfrm>
          <a:prstGeom prst="rect">
            <a:avLst/>
          </a:prstGeom>
          <a:effectLst>
            <a:glow rad="304800">
              <a:srgbClr val="E0C359"/>
            </a:glow>
          </a:effectLst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28F102D-FDE9-4153-895A-6849613F23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6588" y="560964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625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/>
          <p:nvPr/>
        </p:nvSpPr>
        <p:spPr>
          <a:xfrm>
            <a:off x="457200" y="274637"/>
            <a:ext cx="7619999" cy="14017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Cambria"/>
              <a:buNone/>
            </a:pPr>
            <a:r>
              <a:rPr lang="en-US" sz="5400" b="0" i="0" u="none" strike="noStrike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Questions and Answers</a:t>
            </a:r>
          </a:p>
          <a:p>
            <a:pPr marL="0" marR="0" lvl="0" indent="0" algn="ctr" rtl="0">
              <a:spcBef>
                <a:spcPts val="0"/>
              </a:spcBef>
              <a:buClr>
                <a:schemeClr val="dk2"/>
              </a:buClr>
              <a:buSzPct val="25000"/>
              <a:buFont typeface="Cambria"/>
              <a:buNone/>
            </a:pPr>
            <a:r>
              <a:rPr lang="en-US" sz="3200" b="0" i="0" u="none" strike="noStrike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(Q &amp; A)</a:t>
            </a:r>
          </a:p>
        </p:txBody>
      </p:sp>
      <p:grpSp>
        <p:nvGrpSpPr>
          <p:cNvPr id="402" name="Shape 402"/>
          <p:cNvGrpSpPr/>
          <p:nvPr/>
        </p:nvGrpSpPr>
        <p:grpSpPr>
          <a:xfrm>
            <a:off x="685800" y="1905362"/>
            <a:ext cx="7162798" cy="2514599"/>
            <a:chOff x="0" y="-2"/>
            <a:chExt cx="7162798" cy="2514599"/>
          </a:xfrm>
        </p:grpSpPr>
        <p:sp>
          <p:nvSpPr>
            <p:cNvPr id="403" name="Shape 403"/>
            <p:cNvSpPr/>
            <p:nvPr/>
          </p:nvSpPr>
          <p:spPr>
            <a:xfrm rot="5400000">
              <a:off x="-377189" y="377188"/>
              <a:ext cx="2514599" cy="1760220"/>
            </a:xfrm>
            <a:prstGeom prst="chevron">
              <a:avLst>
                <a:gd name="adj" fmla="val 50000"/>
              </a:avLst>
            </a:prstGeom>
            <a:solidFill>
              <a:srgbClr val="FABF1C"/>
            </a:solidFill>
            <a:ln w="25400" cap="flat" cmpd="sng">
              <a:solidFill>
                <a:srgbClr val="FAB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4" name="Shape 404"/>
            <p:cNvSpPr txBox="1"/>
            <p:nvPr/>
          </p:nvSpPr>
          <p:spPr>
            <a:xfrm>
              <a:off x="0" y="880108"/>
              <a:ext cx="1760220" cy="754378"/>
            </a:xfrm>
            <a:prstGeom prst="rect">
              <a:avLst/>
            </a:prstGeom>
            <a:noFill/>
            <a:ln>
              <a:noFill/>
            </a:ln>
          </p:spPr>
          <p:txBody>
            <a:bodyPr lIns="31100" tIns="31100" rIns="31100" bIns="31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49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Q 11</a:t>
              </a:r>
            </a:p>
          </p:txBody>
        </p:sp>
        <p:sp>
          <p:nvSpPr>
            <p:cNvPr id="405" name="Shape 405"/>
            <p:cNvSpPr/>
            <p:nvPr/>
          </p:nvSpPr>
          <p:spPr>
            <a:xfrm rot="5400000">
              <a:off x="3644264" y="-1884045"/>
              <a:ext cx="1634488" cy="540258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FAB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6" name="Shape 406"/>
            <p:cNvSpPr txBox="1"/>
            <p:nvPr/>
          </p:nvSpPr>
          <p:spPr>
            <a:xfrm>
              <a:off x="1760219" y="79789"/>
              <a:ext cx="5322790" cy="1474910"/>
            </a:xfrm>
            <a:prstGeom prst="rect">
              <a:avLst/>
            </a:prstGeom>
            <a:noFill/>
            <a:ln>
              <a:noFill/>
            </a:ln>
          </p:spPr>
          <p:txBody>
            <a:bodyPr lIns="170675" tIns="15225" rIns="15225" bIns="15225" anchor="ctr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Calibri"/>
                <a:buChar char="•"/>
              </a:pPr>
              <a:endPara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7" name="Shape 407"/>
          <p:cNvGrpSpPr/>
          <p:nvPr/>
        </p:nvGrpSpPr>
        <p:grpSpPr>
          <a:xfrm>
            <a:off x="685801" y="4038173"/>
            <a:ext cx="7162797" cy="2512144"/>
            <a:chOff x="0" y="1227"/>
            <a:chExt cx="7162797" cy="2512144"/>
          </a:xfrm>
        </p:grpSpPr>
        <p:sp>
          <p:nvSpPr>
            <p:cNvPr id="408" name="Shape 408"/>
            <p:cNvSpPr/>
            <p:nvPr/>
          </p:nvSpPr>
          <p:spPr>
            <a:xfrm rot="5400000">
              <a:off x="-376820" y="378049"/>
              <a:ext cx="2512144" cy="1758500"/>
            </a:xfrm>
            <a:prstGeom prst="chevron">
              <a:avLst>
                <a:gd name="adj" fmla="val 50000"/>
              </a:avLst>
            </a:prstGeom>
            <a:solidFill>
              <a:srgbClr val="FABF1C"/>
            </a:solidFill>
            <a:ln w="25400" cap="flat" cmpd="sng">
              <a:solidFill>
                <a:srgbClr val="FAB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9" name="Shape 409"/>
            <p:cNvSpPr txBox="1"/>
            <p:nvPr/>
          </p:nvSpPr>
          <p:spPr>
            <a:xfrm>
              <a:off x="0" y="880479"/>
              <a:ext cx="1758500" cy="753642"/>
            </a:xfrm>
            <a:prstGeom prst="rect">
              <a:avLst/>
            </a:prstGeom>
            <a:noFill/>
            <a:ln>
              <a:noFill/>
            </a:ln>
          </p:spPr>
          <p:txBody>
            <a:bodyPr lIns="31100" tIns="31100" rIns="31100" bIns="311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49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 11</a:t>
              </a:r>
            </a:p>
          </p:txBody>
        </p:sp>
        <p:sp>
          <p:nvSpPr>
            <p:cNvPr id="410" name="Shape 410"/>
            <p:cNvSpPr/>
            <p:nvPr/>
          </p:nvSpPr>
          <p:spPr>
            <a:xfrm rot="5400000">
              <a:off x="3644202" y="-1884473"/>
              <a:ext cx="1632893" cy="540429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FAB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1" name="Shape 411"/>
            <p:cNvSpPr txBox="1"/>
            <p:nvPr/>
          </p:nvSpPr>
          <p:spPr>
            <a:xfrm>
              <a:off x="1758500" y="80939"/>
              <a:ext cx="5324586" cy="1473470"/>
            </a:xfrm>
            <a:prstGeom prst="rect">
              <a:avLst/>
            </a:prstGeom>
            <a:noFill/>
            <a:ln>
              <a:noFill/>
            </a:ln>
          </p:spPr>
          <p:txBody>
            <a:bodyPr lIns="128000" tIns="11425" rIns="11425" bIns="11425" anchor="ctr" anchorCtr="0">
              <a:noAutofit/>
            </a:bodyPr>
            <a:lstStyle/>
            <a:p>
              <a:pPr marL="285750" marR="0" lvl="1" indent="-285750" algn="l" rtl="0">
                <a:lnSpc>
                  <a:spcPct val="9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Font typeface="Arial" panose="020B0604020202020204" pitchFamily="34" charset="0"/>
                <a:buChar char="•"/>
              </a:pPr>
              <a:endParaRPr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2444300" y="1985153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 am an international student. Are there any special restrictions I should know about?</a:t>
            </a:r>
          </a:p>
        </p:txBody>
      </p:sp>
      <p:sp>
        <p:nvSpPr>
          <p:cNvPr id="5" name="Rectangle 4"/>
          <p:cNvSpPr/>
          <p:nvPr/>
        </p:nvSpPr>
        <p:spPr>
          <a:xfrm>
            <a:off x="2444299" y="3987677"/>
            <a:ext cx="5324509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To maintain your immigration status, you must have registered for 12 units or more by the 12</a:t>
            </a:r>
            <a:r>
              <a:rPr lang="en-US" sz="15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day of instruction. Waitlisted courses do not count.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Be sure that you understand the ELWR (Slide 8) and the American History &amp; Institutions requirement. If you have questions about these or related matters, contact the CBS International Academic Advisor.</a:t>
            </a:r>
          </a:p>
        </p:txBody>
      </p:sp>
    </p:spTree>
    <p:extLst>
      <p:ext uri="{BB962C8B-B14F-4D97-AF65-F5344CB8AC3E}">
        <p14:creationId xmlns:p14="http://schemas.microsoft.com/office/powerpoint/2010/main" val="16914272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Shape 432"/>
          <p:cNvSpPr txBox="1">
            <a:spLocks noGrp="1"/>
          </p:cNvSpPr>
          <p:nvPr>
            <p:ph type="title"/>
          </p:nvPr>
        </p:nvSpPr>
        <p:spPr>
          <a:xfrm>
            <a:off x="457200" y="914400"/>
            <a:ext cx="761999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mbria"/>
              <a:buNone/>
            </a:pPr>
            <a:r>
              <a:rPr lang="en-US" sz="4000" b="0" i="0" u="none" strike="noStrike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For More Information</a:t>
            </a:r>
          </a:p>
        </p:txBody>
      </p:sp>
      <p:sp>
        <p:nvSpPr>
          <p:cNvPr id="433" name="Shape 433"/>
          <p:cNvSpPr/>
          <p:nvPr/>
        </p:nvSpPr>
        <p:spPr>
          <a:xfrm>
            <a:off x="867975" y="3036924"/>
            <a:ext cx="7208043" cy="2252513"/>
          </a:xfrm>
          <a:prstGeom prst="rect">
            <a:avLst/>
          </a:prstGeom>
          <a:solidFill>
            <a:schemeClr val="lt1">
              <a:alpha val="40000"/>
            </a:schemeClr>
          </a:solidFill>
          <a:ln w="12700" cap="flat" cmpd="sng">
            <a:solidFill>
              <a:srgbClr val="FABF1C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34" name="Shape 434"/>
          <p:cNvSpPr txBox="1"/>
          <p:nvPr/>
        </p:nvSpPr>
        <p:spPr>
          <a:xfrm>
            <a:off x="867975" y="2900926"/>
            <a:ext cx="7208100" cy="2913600"/>
          </a:xfrm>
          <a:prstGeom prst="rect">
            <a:avLst/>
          </a:prstGeom>
          <a:noFill/>
          <a:ln>
            <a:noFill/>
          </a:ln>
        </p:spPr>
        <p:txBody>
          <a:bodyPr lIns="1525700" tIns="106675" rIns="106675" bIns="106675" anchor="t" anchorCtr="0">
            <a:noAutofit/>
          </a:bodyPr>
          <a:lstStyle/>
          <a:p>
            <a:pPr marL="228600" marR="0" lvl="1" indent="-228600" algn="l" rtl="0">
              <a:lnSpc>
                <a:spcPct val="90000"/>
              </a:lnSpc>
              <a:spcBef>
                <a:spcPts val="980"/>
              </a:spcBef>
              <a:spcAft>
                <a:spcPts val="0"/>
              </a:spcAft>
              <a:buClr>
                <a:srgbClr val="263B86"/>
              </a:buClr>
              <a:buSzPct val="100000"/>
              <a:buFont typeface="Calibri"/>
              <a:buChar char="•"/>
            </a:pPr>
            <a:endParaRPr lang="en-US" sz="2200" dirty="0">
              <a:solidFill>
                <a:srgbClr val="263B8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373" y="5814526"/>
            <a:ext cx="4486275" cy="5905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4223" y="3266741"/>
            <a:ext cx="7384773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58800" lvl="2" algn="ctr">
              <a:spcBef>
                <a:spcPts val="600"/>
              </a:spcBef>
              <a:buClr>
                <a:schemeClr val="accent2"/>
              </a:buClr>
              <a:buSzPct val="100000"/>
            </a:pP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1023 Sciences Lab Building</a:t>
            </a: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Front Desk: 530-752-0410</a:t>
            </a: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Email: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cbsundergrads@ucdavis.edu</a:t>
            </a:r>
          </a:p>
          <a:p>
            <a:pPr marL="558800" lvl="2" algn="ctr">
              <a:spcBef>
                <a:spcPts val="600"/>
              </a:spcBef>
              <a:buClr>
                <a:schemeClr val="accent2"/>
              </a:buClr>
              <a:buSzPct val="100000"/>
            </a:pP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Appointments and Resources: basc.ucdavis.edu </a:t>
            </a:r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DB349EB-551E-4A47-8A35-D0A0D6F587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64267" y="225087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7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7619999" cy="11430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517A"/>
                </a:solidFill>
              </a:rPr>
              <a:t>Biology Academic Success Center (BASC)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3014365"/>
            <a:ext cx="8110331" cy="3783250"/>
          </a:xfrm>
        </p:spPr>
        <p:txBody>
          <a:bodyPr/>
          <a:lstStyle/>
          <a:p>
            <a:pPr lvl="1">
              <a:buFont typeface="Courier New" panose="02070309020205020404" pitchFamily="49" charset="0"/>
              <a:buChar char="o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Services: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200" dirty="0"/>
              <a:t> Academic support—Academic and Dean’s Office advising in 	one place!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200" dirty="0"/>
              <a:t> Strategizing with you to meet graduation requirements 	(Major, GEs, College English Composition Requirement, etc.)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200" dirty="0"/>
              <a:t> Helping with academic difficulties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2000" dirty="0"/>
              <a:t> Leave(s) of absence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2000" dirty="0"/>
              <a:t> Petitions &amp; exceptions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2000" dirty="0"/>
              <a:t> Referrals to other campus resources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76470" y="1490871"/>
            <a:ext cx="7384773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58800" lvl="2" algn="ctr">
              <a:spcBef>
                <a:spcPts val="600"/>
              </a:spcBef>
              <a:buClr>
                <a:schemeClr val="accent2"/>
              </a:buClr>
              <a:buSzPct val="100000"/>
            </a:pP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1023 Sciences Lab Building</a:t>
            </a: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Front Desk: 530-752-0410</a:t>
            </a: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Email: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cbsundergrads@ucdavis.edu</a:t>
            </a:r>
          </a:p>
          <a:p>
            <a:pPr marL="558800" lvl="2" algn="ctr">
              <a:spcBef>
                <a:spcPts val="600"/>
              </a:spcBef>
              <a:buClr>
                <a:schemeClr val="accent2"/>
              </a:buClr>
              <a:buSzPct val="100000"/>
            </a:pP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Appointments and Resources: basc.ucdavis.edu </a:t>
            </a: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8A3F23B-BC97-41C4-A5CF-1F7818FFDF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2092" y="5762444"/>
            <a:ext cx="304800" cy="45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53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253" y="1014943"/>
            <a:ext cx="8160815" cy="4495800"/>
          </a:xfrm>
          <a:prstGeom prst="rect">
            <a:avLst/>
          </a:prstGeom>
        </p:spPr>
      </p:pic>
      <p:pic>
        <p:nvPicPr>
          <p:cNvPr id="4" name="Slide 5">
            <a:hlinkClick r:id="" action="ppaction://media"/>
            <a:extLst>
              <a:ext uri="{FF2B5EF4-FFF2-40B4-BE49-F238E27FC236}">
                <a16:creationId xmlns:a16="http://schemas.microsoft.com/office/drawing/2014/main" id="{2264415D-22F0-4861-91F2-64EBB56E52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6751" y="5766831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45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52A07BD-CD20-5B47-923C-0CED93573885}"/>
              </a:ext>
            </a:extLst>
          </p:cNvPr>
          <p:cNvSpPr txBox="1">
            <a:spLocks/>
          </p:cNvSpPr>
          <p:nvPr/>
        </p:nvSpPr>
        <p:spPr>
          <a:xfrm>
            <a:off x="457200" y="1026885"/>
            <a:ext cx="8229600" cy="857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0" tIns="45706" rIns="91430" bIns="45706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5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85748"/>
            <a:r>
              <a:rPr lang="en-US" sz="3301" b="1" dirty="0">
                <a:solidFill>
                  <a:schemeClr val="bg2"/>
                </a:solidFill>
              </a:rPr>
              <a:t>Student Health and Counseling Services: </a:t>
            </a:r>
          </a:p>
          <a:p>
            <a:pPr marL="85748"/>
            <a:r>
              <a:rPr lang="en-US" sz="3301" b="1" dirty="0">
                <a:solidFill>
                  <a:schemeClr val="bg2"/>
                </a:solidFill>
              </a:rPr>
              <a:t>Your College Counselor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35440" y="2878550"/>
            <a:ext cx="5292117" cy="2124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1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Megan Brown, LCSW </a:t>
            </a:r>
            <a:r>
              <a:rPr lang="en-US" sz="2101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mgnbrown@ucdavis.edu</a:t>
            </a:r>
            <a:r>
              <a:rPr lang="en-US" sz="210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en-US" sz="210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10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Offices located within BASC </a:t>
            </a:r>
          </a:p>
          <a:p>
            <a:r>
              <a:rPr lang="en-US" sz="210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North Hall</a:t>
            </a:r>
          </a:p>
          <a:p>
            <a:endParaRPr lang="en-US" sz="1050" dirty="0"/>
          </a:p>
          <a:p>
            <a:endParaRPr lang="en-US" sz="105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03" y="2221748"/>
            <a:ext cx="2389185" cy="3091477"/>
          </a:xfrm>
          <a:prstGeom prst="rect">
            <a:avLst/>
          </a:prstGeom>
          <a:effectLst>
            <a:glow rad="304800">
              <a:srgbClr val="E0C359"/>
            </a:glow>
          </a:effectLst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69AFCCD-3375-4DBF-820C-6107642D7E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6753" y="5704217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723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0EAA80-20A7-614A-802B-32EAA56223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8112" y="1777337"/>
            <a:ext cx="8104566" cy="3395356"/>
          </a:xfrm>
        </p:spPr>
        <p:txBody>
          <a:bodyPr/>
          <a:lstStyle/>
          <a:p>
            <a:pPr marL="85748" indent="0" algn="ctr">
              <a:defRPr/>
            </a:pPr>
            <a:r>
              <a:rPr lang="en-US" altLang="en-US" sz="2401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does it work?</a:t>
            </a:r>
          </a:p>
          <a:p>
            <a:pPr indent="-342991">
              <a:defRPr/>
            </a:pPr>
            <a:r>
              <a:rPr lang="en-US" altLang="en-US" sz="240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Follow the instructions in the email you received about how to participate. </a:t>
            </a:r>
          </a:p>
          <a:p>
            <a:pPr marL="0" indent="0">
              <a:defRPr/>
            </a:pPr>
            <a:endParaRPr lang="en-US" altLang="en-US" sz="75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342991">
              <a:buFont typeface="Arial" panose="020B0604020202020204" pitchFamily="34" charset="0"/>
              <a:buChar char="•"/>
              <a:defRPr/>
            </a:pPr>
            <a:r>
              <a:rPr lang="en-US" altLang="en-US" sz="240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Once you are registered, you will be asked to complete a survey asking about your background, interests, and what you are looking for in a mentor.</a:t>
            </a:r>
          </a:p>
          <a:p>
            <a:pPr marL="0" indent="0">
              <a:defRPr/>
            </a:pPr>
            <a:endParaRPr lang="en-US" altLang="en-US" sz="75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342991">
              <a:buFont typeface="Arial" panose="020B0604020202020204" pitchFamily="34" charset="0"/>
              <a:buChar char="•"/>
              <a:defRPr/>
            </a:pPr>
            <a:r>
              <a:rPr lang="en-US" altLang="en-US" sz="240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Based on your answers, you will be connected with a CBS junior or senior, who has volunteered to help you learn the ropes at UC Davis.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en-US" altLang="en-US" dirty="0">
              <a:latin typeface="Californian FB" panose="0207040306080B030204" pitchFamily="18" charset="0"/>
            </a:endParaRPr>
          </a:p>
          <a:p>
            <a:endParaRPr lang="en-US" dirty="0"/>
          </a:p>
        </p:txBody>
      </p:sp>
      <p:grpSp>
        <p:nvGrpSpPr>
          <p:cNvPr id="5" name="Group 9"/>
          <p:cNvGrpSpPr>
            <a:grpSpLocks/>
          </p:cNvGrpSpPr>
          <p:nvPr/>
        </p:nvGrpSpPr>
        <p:grpSpPr bwMode="auto">
          <a:xfrm>
            <a:off x="457200" y="793492"/>
            <a:ext cx="8229600" cy="770535"/>
            <a:chOff x="1142999" y="1486874"/>
            <a:chExt cx="7496557" cy="1027726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954" b="17564"/>
            <a:stretch>
              <a:fillRect/>
            </a:stretch>
          </p:blipFill>
          <p:spPr bwMode="auto">
            <a:xfrm>
              <a:off x="1502456" y="1663548"/>
              <a:ext cx="1110757" cy="7083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7"/>
            <p:cNvSpPr txBox="1">
              <a:spLocks noChangeArrowheads="1"/>
            </p:cNvSpPr>
            <p:nvPr/>
          </p:nvSpPr>
          <p:spPr bwMode="auto">
            <a:xfrm>
              <a:off x="2613213" y="1663548"/>
              <a:ext cx="5036935" cy="7390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>
                  <a:solidFill>
                    <a:srgbClr val="404040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600">
                  <a:solidFill>
                    <a:srgbClr val="404040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400">
                  <a:solidFill>
                    <a:srgbClr val="404040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Font typeface="Wingdings 3" panose="05040102010807070707" pitchFamily="18" charset="2"/>
                <a:buChar char=""/>
                <a:defRPr sz="1200">
                  <a:solidFill>
                    <a:srgbClr val="404040"/>
                  </a:solidFill>
                  <a:latin typeface="Century Gothic" panose="020B0502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3001" b="1" i="1" dirty="0">
                  <a:solidFill>
                    <a:srgbClr val="005799"/>
                  </a:solidFill>
                  <a:latin typeface="Comic Sans MS" panose="030F0702030302020204" pitchFamily="66" charset="0"/>
                </a:rPr>
                <a:t>Launch Mentor Collective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1142999" y="1486874"/>
              <a:ext cx="7496557" cy="1027726"/>
            </a:xfrm>
            <a:prstGeom prst="rect">
              <a:avLst/>
            </a:prstGeom>
            <a:no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050"/>
            </a:p>
          </p:txBody>
        </p:sp>
      </p:grp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9D640FA-C751-4F66-8175-D3D3B870A7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51506" y="6288741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843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7619999" cy="86867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mbria"/>
              <a:buNone/>
            </a:pPr>
            <a:r>
              <a:rPr lang="en-US" sz="4000" b="0" i="0" u="none" strike="noStrike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How to Prepare for Registration</a:t>
            </a:r>
          </a:p>
        </p:txBody>
      </p:sp>
      <p:grpSp>
        <p:nvGrpSpPr>
          <p:cNvPr id="196" name="Shape 196"/>
          <p:cNvGrpSpPr/>
          <p:nvPr/>
        </p:nvGrpSpPr>
        <p:grpSpPr>
          <a:xfrm>
            <a:off x="457201" y="1707253"/>
            <a:ext cx="7619998" cy="4488857"/>
            <a:chOff x="0" y="3470"/>
            <a:chExt cx="7619998" cy="4488857"/>
          </a:xfrm>
        </p:grpSpPr>
        <p:sp>
          <p:nvSpPr>
            <p:cNvPr id="197" name="Shape 197"/>
            <p:cNvSpPr/>
            <p:nvPr/>
          </p:nvSpPr>
          <p:spPr>
            <a:xfrm rot="5400000">
              <a:off x="-148853" y="152324"/>
              <a:ext cx="992363" cy="694654"/>
            </a:xfrm>
            <a:prstGeom prst="chevron">
              <a:avLst>
                <a:gd name="adj" fmla="val 50000"/>
              </a:avLst>
            </a:prstGeom>
            <a:solidFill>
              <a:srgbClr val="EEE1A2"/>
            </a:solidFill>
            <a:ln w="25400" cap="flat" cmpd="sng">
              <a:solidFill>
                <a:srgbClr val="EEE1A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 txBox="1"/>
            <p:nvPr/>
          </p:nvSpPr>
          <p:spPr>
            <a:xfrm>
              <a:off x="0" y="350798"/>
              <a:ext cx="694654" cy="297708"/>
            </a:xfrm>
            <a:prstGeom prst="rect">
              <a:avLst/>
            </a:prstGeom>
            <a:noFill/>
            <a:ln>
              <a:noFill/>
            </a:ln>
          </p:spPr>
          <p:txBody>
            <a:bodyPr lIns="12700" tIns="12700" rIns="12700" bIns="1270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20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</a:p>
          </p:txBody>
        </p:sp>
        <p:sp>
          <p:nvSpPr>
            <p:cNvPr id="199" name="Shape 199"/>
            <p:cNvSpPr/>
            <p:nvPr/>
          </p:nvSpPr>
          <p:spPr>
            <a:xfrm rot="5400000">
              <a:off x="3834639" y="-3136513"/>
              <a:ext cx="645376" cy="6925344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EEE1A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 txBox="1"/>
            <p:nvPr/>
          </p:nvSpPr>
          <p:spPr>
            <a:xfrm>
              <a:off x="694656" y="34975"/>
              <a:ext cx="6893838" cy="582366"/>
            </a:xfrm>
            <a:prstGeom prst="rect">
              <a:avLst/>
            </a:prstGeom>
            <a:noFill/>
            <a:ln>
              <a:noFill/>
            </a:ln>
          </p:spPr>
          <p:txBody>
            <a:bodyPr lIns="142225" tIns="12700" rIns="12700" bIns="12700" anchor="ctr" anchorCtr="0">
              <a:noAutofit/>
            </a:bodyPr>
            <a:lstStyle/>
            <a:p>
              <a:pPr marL="228600" lvl="1" indent="-228600">
                <a:lnSpc>
                  <a:spcPct val="90000"/>
                </a:lnSpc>
                <a:buClr>
                  <a:schemeClr val="dk1"/>
                </a:buClr>
                <a:buSzPct val="100000"/>
                <a:buFont typeface="Calibri"/>
                <a:buChar char="•"/>
              </a:pPr>
              <a:r>
                <a:rPr lang="en-US" sz="20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Review Placement Exam Scores: English, Math, and/or </a:t>
              </a:r>
              <a:r>
                <a:rPr lang="en-US" sz="20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Chemistry; Confirm AP/IB/A-Level Scores (if any)</a:t>
              </a:r>
            </a:p>
          </p:txBody>
        </p:sp>
        <p:sp>
          <p:nvSpPr>
            <p:cNvPr id="201" name="Shape 201"/>
            <p:cNvSpPr/>
            <p:nvPr/>
          </p:nvSpPr>
          <p:spPr>
            <a:xfrm rot="5400000">
              <a:off x="-148853" y="1026449"/>
              <a:ext cx="992363" cy="694654"/>
            </a:xfrm>
            <a:prstGeom prst="chevron">
              <a:avLst>
                <a:gd name="adj" fmla="val 50000"/>
              </a:avLst>
            </a:prstGeom>
            <a:solidFill>
              <a:srgbClr val="ECD081"/>
            </a:solidFill>
            <a:ln w="25400" cap="flat" cmpd="sng">
              <a:solidFill>
                <a:srgbClr val="ECD08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 txBox="1"/>
            <p:nvPr/>
          </p:nvSpPr>
          <p:spPr>
            <a:xfrm>
              <a:off x="0" y="1224923"/>
              <a:ext cx="694654" cy="297708"/>
            </a:xfrm>
            <a:prstGeom prst="rect">
              <a:avLst/>
            </a:prstGeom>
            <a:noFill/>
            <a:ln>
              <a:noFill/>
            </a:ln>
          </p:spPr>
          <p:txBody>
            <a:bodyPr lIns="12700" tIns="12700" rIns="12700" bIns="1270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20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</a:p>
          </p:txBody>
        </p:sp>
        <p:sp>
          <p:nvSpPr>
            <p:cNvPr id="203" name="Shape 203"/>
            <p:cNvSpPr/>
            <p:nvPr/>
          </p:nvSpPr>
          <p:spPr>
            <a:xfrm rot="5400000">
              <a:off x="3834808" y="-2262559"/>
              <a:ext cx="645036" cy="6925344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ECD08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 txBox="1"/>
            <p:nvPr/>
          </p:nvSpPr>
          <p:spPr>
            <a:xfrm>
              <a:off x="694656" y="909082"/>
              <a:ext cx="6893855" cy="582060"/>
            </a:xfrm>
            <a:prstGeom prst="rect">
              <a:avLst/>
            </a:prstGeom>
            <a:noFill/>
            <a:ln>
              <a:noFill/>
            </a:ln>
          </p:spPr>
          <p:txBody>
            <a:bodyPr lIns="142225" tIns="12700" rIns="12700" bIns="12700" anchor="ctr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Calibri"/>
                <a:buChar char="•"/>
              </a:pPr>
              <a:endParaRPr lang="en-US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Shape 205"/>
            <p:cNvSpPr/>
            <p:nvPr/>
          </p:nvSpPr>
          <p:spPr>
            <a:xfrm rot="5400000">
              <a:off x="-148853" y="1900572"/>
              <a:ext cx="992363" cy="694654"/>
            </a:xfrm>
            <a:prstGeom prst="chevron">
              <a:avLst>
                <a:gd name="adj" fmla="val 50000"/>
              </a:avLst>
            </a:prstGeom>
            <a:solidFill>
              <a:srgbClr val="EDBE60"/>
            </a:solidFill>
            <a:ln w="25400" cap="flat" cmpd="sng">
              <a:solidFill>
                <a:srgbClr val="EDBE6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 txBox="1"/>
            <p:nvPr/>
          </p:nvSpPr>
          <p:spPr>
            <a:xfrm>
              <a:off x="0" y="2099046"/>
              <a:ext cx="694654" cy="297708"/>
            </a:xfrm>
            <a:prstGeom prst="rect">
              <a:avLst/>
            </a:prstGeom>
            <a:noFill/>
            <a:ln>
              <a:noFill/>
            </a:ln>
          </p:spPr>
          <p:txBody>
            <a:bodyPr lIns="12700" tIns="12700" rIns="12700" bIns="1270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20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</a:p>
          </p:txBody>
        </p:sp>
        <p:sp>
          <p:nvSpPr>
            <p:cNvPr id="207" name="Shape 207"/>
            <p:cNvSpPr/>
            <p:nvPr/>
          </p:nvSpPr>
          <p:spPr>
            <a:xfrm rot="5400000">
              <a:off x="3834808" y="-1388436"/>
              <a:ext cx="645036" cy="6925344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EDBE6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 txBox="1"/>
            <p:nvPr/>
          </p:nvSpPr>
          <p:spPr>
            <a:xfrm>
              <a:off x="694656" y="1783205"/>
              <a:ext cx="6893855" cy="582060"/>
            </a:xfrm>
            <a:prstGeom prst="rect">
              <a:avLst/>
            </a:prstGeom>
            <a:noFill/>
            <a:ln>
              <a:noFill/>
            </a:ln>
          </p:spPr>
          <p:txBody>
            <a:bodyPr lIns="142225" tIns="12700" rIns="12700" bIns="12700" anchor="ctr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Calibri"/>
                <a:buChar char="•"/>
              </a:pPr>
              <a:r>
                <a:rPr lang="en-US" sz="2000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Make online Aggie Advising appointment with BASC Academic Advisor to discuss schedule (See Q&amp;As for details)</a:t>
              </a:r>
              <a:endParaRPr lang="en-US" sz="20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Shape 209"/>
            <p:cNvSpPr/>
            <p:nvPr/>
          </p:nvSpPr>
          <p:spPr>
            <a:xfrm rot="5400000">
              <a:off x="-148853" y="2774694"/>
              <a:ext cx="992363" cy="694654"/>
            </a:xfrm>
            <a:prstGeom prst="chevron">
              <a:avLst>
                <a:gd name="adj" fmla="val 50000"/>
              </a:avLst>
            </a:prstGeom>
            <a:solidFill>
              <a:srgbClr val="F1A53C"/>
            </a:solidFill>
            <a:ln w="25400" cap="flat" cmpd="sng">
              <a:solidFill>
                <a:srgbClr val="F1A53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0" name="Shape 210"/>
            <p:cNvSpPr txBox="1"/>
            <p:nvPr/>
          </p:nvSpPr>
          <p:spPr>
            <a:xfrm>
              <a:off x="0" y="2973168"/>
              <a:ext cx="694654" cy="297708"/>
            </a:xfrm>
            <a:prstGeom prst="rect">
              <a:avLst/>
            </a:prstGeom>
            <a:noFill/>
            <a:ln>
              <a:noFill/>
            </a:ln>
          </p:spPr>
          <p:txBody>
            <a:bodyPr lIns="12700" tIns="12700" rIns="12700" bIns="1270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20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</a:p>
          </p:txBody>
        </p:sp>
        <p:sp>
          <p:nvSpPr>
            <p:cNvPr id="211" name="Shape 211"/>
            <p:cNvSpPr/>
            <p:nvPr/>
          </p:nvSpPr>
          <p:spPr>
            <a:xfrm rot="5400000">
              <a:off x="3834808" y="-514312"/>
              <a:ext cx="645036" cy="6925344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F1A53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2" name="Shape 212"/>
            <p:cNvSpPr txBox="1"/>
            <p:nvPr/>
          </p:nvSpPr>
          <p:spPr>
            <a:xfrm>
              <a:off x="694656" y="2657328"/>
              <a:ext cx="6893855" cy="582060"/>
            </a:xfrm>
            <a:prstGeom prst="rect">
              <a:avLst/>
            </a:prstGeom>
            <a:noFill/>
            <a:ln>
              <a:noFill/>
            </a:ln>
          </p:spPr>
          <p:txBody>
            <a:bodyPr lIns="142225" tIns="12700" rIns="12700" bIns="12700" anchor="ctr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Calibri"/>
                <a:buChar char="•"/>
              </a:pPr>
              <a:r>
                <a:rPr lang="en-US"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Save preferred schedule and confirm Pass Time in Schedule Builder</a:t>
              </a:r>
            </a:p>
          </p:txBody>
        </p:sp>
        <p:sp>
          <p:nvSpPr>
            <p:cNvPr id="213" name="Shape 213"/>
            <p:cNvSpPr/>
            <p:nvPr/>
          </p:nvSpPr>
          <p:spPr>
            <a:xfrm rot="5400000">
              <a:off x="-148853" y="3648818"/>
              <a:ext cx="992363" cy="694654"/>
            </a:xfrm>
            <a:prstGeom prst="chevron">
              <a:avLst>
                <a:gd name="adj" fmla="val 50000"/>
              </a:avLst>
            </a:prstGeom>
            <a:solidFill>
              <a:srgbClr val="F68817"/>
            </a:solidFill>
            <a:ln w="25400" cap="flat" cmpd="sng">
              <a:solidFill>
                <a:srgbClr val="F688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4" name="Shape 214"/>
            <p:cNvSpPr txBox="1"/>
            <p:nvPr/>
          </p:nvSpPr>
          <p:spPr>
            <a:xfrm>
              <a:off x="0" y="3847292"/>
              <a:ext cx="694654" cy="297708"/>
            </a:xfrm>
            <a:prstGeom prst="rect">
              <a:avLst/>
            </a:prstGeom>
            <a:noFill/>
            <a:ln>
              <a:noFill/>
            </a:ln>
          </p:spPr>
          <p:txBody>
            <a:bodyPr lIns="12700" tIns="12700" rIns="12700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20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5</a:t>
              </a:r>
            </a:p>
          </p:txBody>
        </p:sp>
        <p:sp>
          <p:nvSpPr>
            <p:cNvPr id="215" name="Shape 215"/>
            <p:cNvSpPr/>
            <p:nvPr/>
          </p:nvSpPr>
          <p:spPr>
            <a:xfrm rot="5400000">
              <a:off x="3834808" y="359810"/>
              <a:ext cx="645036" cy="6925344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25400" cap="flat" cmpd="sng">
              <a:solidFill>
                <a:srgbClr val="F68817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6" name="Shape 216"/>
            <p:cNvSpPr txBox="1"/>
            <p:nvPr/>
          </p:nvSpPr>
          <p:spPr>
            <a:xfrm>
              <a:off x="694656" y="3531451"/>
              <a:ext cx="6893855" cy="582060"/>
            </a:xfrm>
            <a:prstGeom prst="rect">
              <a:avLst/>
            </a:prstGeom>
            <a:noFill/>
            <a:ln>
              <a:noFill/>
            </a:ln>
          </p:spPr>
          <p:txBody>
            <a:bodyPr lIns="142225" tIns="12700" rIns="12700" bIns="12700" anchor="ctr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Calibri"/>
                <a:buChar char="•"/>
              </a:pPr>
              <a:r>
                <a:rPr lang="en-US" sz="2000" b="1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Register for courses during Pass 1</a:t>
              </a:r>
            </a:p>
          </p:txBody>
        </p:sp>
      </p:grpSp>
      <p:sp>
        <p:nvSpPr>
          <p:cNvPr id="217" name="Shape 217"/>
          <p:cNvSpPr txBox="1">
            <a:spLocks noGrp="1"/>
          </p:cNvSpPr>
          <p:nvPr>
            <p:ph type="body" idx="2"/>
          </p:nvPr>
        </p:nvSpPr>
        <p:spPr>
          <a:xfrm>
            <a:off x="457200" y="1143000"/>
            <a:ext cx="7619999" cy="381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740664" marR="0" lvl="0" indent="-4063" algn="l" rtl="0"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20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5 Steps to Success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6B641C9-5FE8-4550-BC51-6B3DE8E4BC17}"/>
              </a:ext>
            </a:extLst>
          </p:cNvPr>
          <p:cNvSpPr/>
          <p:nvPr/>
        </p:nvSpPr>
        <p:spPr>
          <a:xfrm>
            <a:off x="1203455" y="2616477"/>
            <a:ext cx="56749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1" indent="-228600">
              <a:lnSpc>
                <a:spcPct val="90000"/>
              </a:lnSpc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Enter information into 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-US" sz="2000" baseline="30000" dirty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st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Quarter Course Recommendation Tool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17C6BF4-8838-4ADE-9AB2-5B4B4BC8C1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90376" y="619687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58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 txBox="1">
            <a:spLocks noGrp="1"/>
          </p:cNvSpPr>
          <p:nvPr>
            <p:ph type="title"/>
          </p:nvPr>
        </p:nvSpPr>
        <p:spPr>
          <a:xfrm>
            <a:off x="381000" y="457200"/>
            <a:ext cx="7619999" cy="86867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Cambria"/>
              <a:buNone/>
            </a:pPr>
            <a:r>
              <a:rPr lang="en-US" sz="4000" b="0" i="0" u="none" strike="noStrike" cap="non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Placement Exams and Scores</a:t>
            </a:r>
          </a:p>
        </p:txBody>
      </p:sp>
      <p:sp>
        <p:nvSpPr>
          <p:cNvPr id="224" name="Shape 224"/>
          <p:cNvSpPr/>
          <p:nvPr/>
        </p:nvSpPr>
        <p:spPr>
          <a:xfrm>
            <a:off x="508402" y="1530665"/>
            <a:ext cx="2311000" cy="948211"/>
          </a:xfrm>
          <a:prstGeom prst="rect">
            <a:avLst/>
          </a:prstGeom>
          <a:solidFill>
            <a:srgbClr val="FABF1C"/>
          </a:solidFill>
          <a:ln w="12700" cap="flat" cmpd="sng">
            <a:solidFill>
              <a:srgbClr val="FABF1C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799" dist="25400" algn="bl" rotWithShape="0">
              <a:srgbClr val="000000">
                <a:alpha val="60000"/>
              </a:srgbClr>
            </a:outerShdw>
          </a:effectLst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5" name="Shape 225"/>
          <p:cNvSpPr txBox="1"/>
          <p:nvPr/>
        </p:nvSpPr>
        <p:spPr>
          <a:xfrm>
            <a:off x="508402" y="1530665"/>
            <a:ext cx="2311000" cy="948211"/>
          </a:xfrm>
          <a:prstGeom prst="rect">
            <a:avLst/>
          </a:prstGeom>
          <a:noFill/>
          <a:ln>
            <a:noFill/>
          </a:ln>
        </p:spPr>
        <p:txBody>
          <a:bodyPr lIns="135125" tIns="77200" rIns="135125" bIns="772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9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Entry Level Writing Requirement</a:t>
            </a:r>
          </a:p>
        </p:txBody>
      </p:sp>
      <p:sp>
        <p:nvSpPr>
          <p:cNvPr id="226" name="Shape 226"/>
          <p:cNvSpPr/>
          <p:nvPr/>
        </p:nvSpPr>
        <p:spPr>
          <a:xfrm>
            <a:off x="460965" y="2538023"/>
            <a:ext cx="2375984" cy="28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7" name="Shape 227"/>
          <p:cNvSpPr txBox="1"/>
          <p:nvPr/>
        </p:nvSpPr>
        <p:spPr>
          <a:xfrm>
            <a:off x="460965" y="2538022"/>
            <a:ext cx="2375984" cy="3441863"/>
          </a:xfrm>
          <a:prstGeom prst="rect">
            <a:avLst/>
          </a:prstGeom>
          <a:noFill/>
          <a:ln>
            <a:noFill/>
          </a:ln>
        </p:spPr>
        <p:txBody>
          <a:bodyPr lIns="101325" tIns="101325" rIns="135125" bIns="152000" anchor="t" anchorCtr="0">
            <a:noAutofit/>
          </a:bodyPr>
          <a:lstStyle/>
          <a:p>
            <a:pPr marL="171450" marR="0" lvl="1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alibri"/>
              <a:buChar char="•"/>
            </a:pPr>
            <a:r>
              <a:rPr lang="en-US" sz="19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Satisfied with one of the following:</a:t>
            </a:r>
          </a:p>
          <a:p>
            <a:pPr marL="508000" marR="0" lvl="2" indent="-342900" algn="l" rtl="0">
              <a:lnSpc>
                <a:spcPct val="90000"/>
              </a:lnSpc>
              <a:spcBef>
                <a:spcPts val="285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9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SAT/ACT/AP/IB Test Scores</a:t>
            </a:r>
          </a:p>
          <a:p>
            <a:pPr marL="508000" marR="0" lvl="2" indent="-342900" algn="l" rtl="0">
              <a:lnSpc>
                <a:spcPct val="90000"/>
              </a:lnSpc>
              <a:spcBef>
                <a:spcPts val="285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9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UC Davis Writing Placement</a:t>
            </a:r>
          </a:p>
          <a:p>
            <a:pPr marL="165100" marR="0" lvl="2" algn="l" rtl="0">
              <a:lnSpc>
                <a:spcPct val="90000"/>
              </a:lnSpc>
              <a:spcBef>
                <a:spcPts val="285"/>
              </a:spcBef>
              <a:spcAft>
                <a:spcPts val="0"/>
              </a:spcAft>
              <a:buClr>
                <a:schemeClr val="dk2"/>
              </a:buClr>
              <a:buSzPct val="100000"/>
            </a:pPr>
            <a:endParaRPr lang="en-US" sz="19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lvl="2">
              <a:lnSpc>
                <a:spcPct val="90000"/>
              </a:lnSpc>
              <a:spcBef>
                <a:spcPts val="285"/>
              </a:spcBef>
              <a:buClr>
                <a:schemeClr val="dk2"/>
              </a:buClr>
              <a:buSzPct val="100000"/>
            </a:pPr>
            <a:endParaRPr lang="en-US" sz="19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  <a:hlinkClick r:id="rId5"/>
            </a:endParaRPr>
          </a:p>
          <a:p>
            <a:pPr marL="165100" lvl="2">
              <a:lnSpc>
                <a:spcPct val="90000"/>
              </a:lnSpc>
              <a:spcBef>
                <a:spcPts val="285"/>
              </a:spcBef>
              <a:buClr>
                <a:schemeClr val="dk2"/>
              </a:buClr>
              <a:buSzPct val="100000"/>
            </a:pPr>
            <a:endParaRPr lang="en-US" sz="19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  <a:hlinkClick r:id="rId5"/>
            </a:endParaRPr>
          </a:p>
          <a:p>
            <a:pPr marL="165100" lvl="2">
              <a:lnSpc>
                <a:spcPct val="90000"/>
              </a:lnSpc>
              <a:spcBef>
                <a:spcPts val="285"/>
              </a:spcBef>
              <a:buClr>
                <a:schemeClr val="dk2"/>
              </a:buClr>
              <a:buSzPct val="100000"/>
            </a:pPr>
            <a:r>
              <a:rPr lang="en-US" sz="19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ELWR Info</a:t>
            </a:r>
            <a:endParaRPr lang="en-US" sz="19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Shape 228"/>
          <p:cNvSpPr/>
          <p:nvPr/>
        </p:nvSpPr>
        <p:spPr>
          <a:xfrm>
            <a:off x="3158730" y="1531553"/>
            <a:ext cx="2329487" cy="948211"/>
          </a:xfrm>
          <a:prstGeom prst="rect">
            <a:avLst/>
          </a:prstGeom>
          <a:solidFill>
            <a:srgbClr val="FABF1C"/>
          </a:solidFill>
          <a:ln w="12700" cap="flat" cmpd="sng">
            <a:solidFill>
              <a:srgbClr val="FABF1C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799" dist="25400" algn="bl" rotWithShape="0">
              <a:srgbClr val="000000">
                <a:alpha val="60000"/>
              </a:srgbClr>
            </a:outerShdw>
          </a:effectLst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9" name="Shape 229"/>
          <p:cNvSpPr txBox="1"/>
          <p:nvPr/>
        </p:nvSpPr>
        <p:spPr>
          <a:xfrm>
            <a:off x="3158730" y="1531553"/>
            <a:ext cx="2329487" cy="948211"/>
          </a:xfrm>
          <a:prstGeom prst="rect">
            <a:avLst/>
          </a:prstGeom>
          <a:noFill/>
          <a:ln>
            <a:noFill/>
          </a:ln>
        </p:spPr>
        <p:txBody>
          <a:bodyPr lIns="135125" tIns="77200" rIns="135125" bIns="772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9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Math</a:t>
            </a:r>
          </a:p>
        </p:txBody>
      </p:sp>
      <p:sp>
        <p:nvSpPr>
          <p:cNvPr id="230" name="Shape 230"/>
          <p:cNvSpPr/>
          <p:nvPr/>
        </p:nvSpPr>
        <p:spPr>
          <a:xfrm>
            <a:off x="3132261" y="2538029"/>
            <a:ext cx="2355954" cy="296472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1" name="Shape 231"/>
          <p:cNvSpPr txBox="1"/>
          <p:nvPr/>
        </p:nvSpPr>
        <p:spPr>
          <a:xfrm>
            <a:off x="3132261" y="2538029"/>
            <a:ext cx="2355954" cy="2718333"/>
          </a:xfrm>
          <a:prstGeom prst="rect">
            <a:avLst/>
          </a:prstGeom>
          <a:noFill/>
          <a:ln>
            <a:noFill/>
          </a:ln>
        </p:spPr>
        <p:txBody>
          <a:bodyPr lIns="101325" tIns="101325" rIns="135125" bIns="152000" anchor="t" anchorCtr="0">
            <a:noAutofit/>
          </a:bodyPr>
          <a:lstStyle/>
          <a:p>
            <a:pPr marL="171450" marR="0" lvl="1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alibri"/>
              <a:buChar char="•"/>
            </a:pPr>
            <a:r>
              <a:rPr lang="en-US" sz="19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Can meet the Math Placement Requirement </a:t>
            </a:r>
            <a:r>
              <a:rPr lang="en-US" sz="19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with one of the following:</a:t>
            </a:r>
          </a:p>
          <a:p>
            <a:pPr marL="508000" marR="0" lvl="2" indent="-342900" algn="l" rtl="0">
              <a:lnSpc>
                <a:spcPct val="90000"/>
              </a:lnSpc>
              <a:spcBef>
                <a:spcPts val="285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9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AP/IB/A-Levels</a:t>
            </a:r>
          </a:p>
          <a:p>
            <a:pPr marL="508000" marR="0" lvl="2" indent="-342900" algn="l" rtl="0">
              <a:lnSpc>
                <a:spcPct val="90000"/>
              </a:lnSpc>
              <a:spcBef>
                <a:spcPts val="285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9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Placement Exam</a:t>
            </a:r>
          </a:p>
          <a:p>
            <a:pPr marL="165100" marR="0" lvl="2" algn="l" rtl="0">
              <a:lnSpc>
                <a:spcPct val="90000"/>
              </a:lnSpc>
              <a:spcBef>
                <a:spcPts val="285"/>
              </a:spcBef>
              <a:spcAft>
                <a:spcPts val="0"/>
              </a:spcAft>
              <a:buClr>
                <a:schemeClr val="dk2"/>
              </a:buClr>
              <a:buSzPct val="100000"/>
            </a:pPr>
            <a:endParaRPr lang="en-US" sz="19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lvl="2">
              <a:lnSpc>
                <a:spcPct val="90000"/>
              </a:lnSpc>
              <a:spcBef>
                <a:spcPts val="285"/>
              </a:spcBef>
              <a:buClr>
                <a:schemeClr val="dk2"/>
              </a:buClr>
              <a:buSzPct val="100000"/>
            </a:pPr>
            <a:endParaRPr lang="en-US" sz="19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lvl="2">
              <a:lnSpc>
                <a:spcPct val="90000"/>
              </a:lnSpc>
              <a:spcBef>
                <a:spcPts val="285"/>
              </a:spcBef>
              <a:buClr>
                <a:schemeClr val="dk2"/>
              </a:buClr>
              <a:buSzPct val="100000"/>
            </a:pPr>
            <a:r>
              <a:rPr lang="en-US" sz="1900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Math Placement Info</a:t>
            </a:r>
            <a:endParaRPr lang="en-US" sz="1900" b="0" i="0" u="none" strike="noStrike" cap="none" dirty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Shape 232"/>
          <p:cNvSpPr/>
          <p:nvPr/>
        </p:nvSpPr>
        <p:spPr>
          <a:xfrm>
            <a:off x="5816067" y="1492166"/>
            <a:ext cx="2337327" cy="948211"/>
          </a:xfrm>
          <a:prstGeom prst="rect">
            <a:avLst/>
          </a:prstGeom>
          <a:solidFill>
            <a:srgbClr val="FABF1C"/>
          </a:solidFill>
          <a:ln w="12700" cap="flat" cmpd="sng">
            <a:solidFill>
              <a:srgbClr val="FABF1C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799" dist="25400" algn="bl" rotWithShape="0">
              <a:srgbClr val="000000">
                <a:alpha val="60000"/>
              </a:srgbClr>
            </a:outerShdw>
          </a:effectLst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3" name="Shape 233"/>
          <p:cNvSpPr txBox="1"/>
          <p:nvPr/>
        </p:nvSpPr>
        <p:spPr>
          <a:xfrm>
            <a:off x="5816067" y="1492166"/>
            <a:ext cx="2337327" cy="948211"/>
          </a:xfrm>
          <a:prstGeom prst="rect">
            <a:avLst/>
          </a:prstGeom>
          <a:noFill/>
          <a:ln>
            <a:noFill/>
          </a:ln>
        </p:spPr>
        <p:txBody>
          <a:bodyPr lIns="135125" tIns="77200" rIns="135125" bIns="772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9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Chemistry</a:t>
            </a:r>
          </a:p>
        </p:txBody>
      </p:sp>
      <p:sp>
        <p:nvSpPr>
          <p:cNvPr id="234" name="Shape 234"/>
          <p:cNvSpPr/>
          <p:nvPr/>
        </p:nvSpPr>
        <p:spPr>
          <a:xfrm>
            <a:off x="5783505" y="2538029"/>
            <a:ext cx="2375984" cy="296130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5" name="Shape 235"/>
          <p:cNvSpPr txBox="1"/>
          <p:nvPr/>
        </p:nvSpPr>
        <p:spPr>
          <a:xfrm>
            <a:off x="5783505" y="2538029"/>
            <a:ext cx="2375984" cy="2666575"/>
          </a:xfrm>
          <a:prstGeom prst="rect">
            <a:avLst/>
          </a:prstGeom>
          <a:noFill/>
          <a:ln>
            <a:noFill/>
          </a:ln>
        </p:spPr>
        <p:txBody>
          <a:bodyPr lIns="101325" tIns="101325" rIns="135125" bIns="152000" anchor="t" anchorCtr="0">
            <a:noAutofit/>
          </a:bodyPr>
          <a:lstStyle/>
          <a:p>
            <a:pPr marL="171450" marR="0" lvl="1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alibri"/>
              <a:buChar char="•"/>
            </a:pPr>
            <a:r>
              <a:rPr lang="en-US" sz="19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Can meet the Chemistr</a:t>
            </a:r>
            <a:r>
              <a:rPr lang="en-US" sz="19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y Placement Requirement by: </a:t>
            </a:r>
            <a:endParaRPr lang="en-US" sz="1900" b="0" i="0" u="none" strike="noStrike" cap="none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08000" marR="0" lvl="2" indent="-342900" algn="l" rtl="0">
              <a:lnSpc>
                <a:spcPct val="90000"/>
              </a:lnSpc>
              <a:spcBef>
                <a:spcPts val="285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1900" b="0" i="0" u="none" strike="noStrike" cap="none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Chemistry Placement Exam (24+ for CHE 2A; 33+ for CHE 2AH)</a:t>
            </a:r>
          </a:p>
          <a:p>
            <a:pPr marL="508000" marR="0" lvl="2" indent="-342900" algn="l" rtl="0">
              <a:lnSpc>
                <a:spcPct val="90000"/>
              </a:lnSpc>
              <a:spcBef>
                <a:spcPts val="285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Wingdings" panose="05000000000000000000" pitchFamily="2" charset="2"/>
              <a:buChar char="§"/>
            </a:pPr>
            <a:endParaRPr lang="en-US" sz="19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5100" lvl="2">
              <a:lnSpc>
                <a:spcPct val="90000"/>
              </a:lnSpc>
              <a:spcBef>
                <a:spcPts val="285"/>
              </a:spcBef>
              <a:buClr>
                <a:schemeClr val="dk2"/>
              </a:buClr>
              <a:buSzPct val="100000"/>
            </a:pPr>
            <a:r>
              <a:rPr lang="en-US" sz="1900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Chemistry Placement Info</a:t>
            </a:r>
            <a:endParaRPr lang="en-US" sz="1900" b="0" i="0" u="none" strike="noStrike" cap="none" dirty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B957FDD-6F14-4443-960D-A54F30D82C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48957" y="5839673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91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It's All Too Much">
  <a:themeElements>
    <a:clrScheme name="Expo">
      <a:dk1>
        <a:srgbClr val="000000"/>
      </a:dk1>
      <a:lt1>
        <a:srgbClr val="FFFFFF"/>
      </a:lt1>
      <a:dk2>
        <a:srgbClr val="263B86"/>
      </a:dk2>
      <a:lt2>
        <a:srgbClr val="76B6F2"/>
      </a:lt2>
      <a:accent1>
        <a:srgbClr val="FBC01E"/>
      </a:accent1>
      <a:accent2>
        <a:srgbClr val="EFE1A2"/>
      </a:accent2>
      <a:accent3>
        <a:srgbClr val="FA8716"/>
      </a:accent3>
      <a:accent4>
        <a:srgbClr val="BE0204"/>
      </a:accent4>
      <a:accent5>
        <a:srgbClr val="640F10"/>
      </a:accent5>
      <a:accent6>
        <a:srgbClr val="7E13E3"/>
      </a:accent6>
      <a:hlink>
        <a:srgbClr val="D2D200"/>
      </a:hlink>
      <a:folHlink>
        <a:srgbClr val="D0B9F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3127</TotalTime>
  <Words>2099</Words>
  <Application>Microsoft Office PowerPoint</Application>
  <PresentationFormat>On-screen Show (4:3)</PresentationFormat>
  <Paragraphs>245</Paragraphs>
  <Slides>31</Slides>
  <Notes>26</Notes>
  <HiddenSlides>0</HiddenSlides>
  <MMClips>20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3" baseType="lpstr">
      <vt:lpstr>ＭＳ Ｐゴシック</vt:lpstr>
      <vt:lpstr>Arial</vt:lpstr>
      <vt:lpstr>Calibri</vt:lpstr>
      <vt:lpstr>Californian FB</vt:lpstr>
      <vt:lpstr>Cambria</vt:lpstr>
      <vt:lpstr>Comic Sans MS</vt:lpstr>
      <vt:lpstr>Courier New</vt:lpstr>
      <vt:lpstr>Franklin Gothic Book</vt:lpstr>
      <vt:lpstr>Helvetica Neue</vt:lpstr>
      <vt:lpstr>Wingdings</vt:lpstr>
      <vt:lpstr>It's All Too Much</vt:lpstr>
      <vt:lpstr>Office Theme</vt:lpstr>
      <vt:lpstr>Welcome New Aggies!</vt:lpstr>
      <vt:lpstr>This presentation will cover:</vt:lpstr>
      <vt:lpstr>Biology Academic Success Center (BASC) Mission: Empower College of Biological Sciences’ students to achieve their educational goals by encouraging: self-efficacy; the discovery of their own, unique academic path; and engagement within the College of Biological Sciences and the University of California, Davis communities. </vt:lpstr>
      <vt:lpstr>Biology Academic Success Center (BASC)</vt:lpstr>
      <vt:lpstr>PowerPoint Presentation</vt:lpstr>
      <vt:lpstr>PowerPoint Presentation</vt:lpstr>
      <vt:lpstr>PowerPoint Presentation</vt:lpstr>
      <vt:lpstr>How to Prepare for Registration</vt:lpstr>
      <vt:lpstr>Placement Exams and Scores</vt:lpstr>
      <vt:lpstr>Pass Times – Fall 2020</vt:lpstr>
      <vt:lpstr>What is a “good” schedule for  fall quarter?</vt:lpstr>
      <vt:lpstr>How do I know if my schedule is right for me? </vt:lpstr>
      <vt:lpstr>College of Biological Sciences</vt:lpstr>
      <vt:lpstr>How do I choose my (major) courses?</vt:lpstr>
      <vt:lpstr>PowerPoint Presentation</vt:lpstr>
      <vt:lpstr>Recommended Courses by Major</vt:lpstr>
      <vt:lpstr>BIS 005</vt:lpstr>
      <vt:lpstr>What we covered:</vt:lpstr>
      <vt:lpstr>Watch: What I Wish I Knew as  a First Year Aggie!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 More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New Aggies!</dc:title>
  <dc:creator>Abigail Elise Mansour</dc:creator>
  <cp:lastModifiedBy>Yasmine V Jefferson</cp:lastModifiedBy>
  <cp:revision>125</cp:revision>
  <cp:lastPrinted>2020-02-26T00:45:10Z</cp:lastPrinted>
  <dcterms:modified xsi:type="dcterms:W3CDTF">2020-04-30T22:11:14Z</dcterms:modified>
</cp:coreProperties>
</file>